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9"/>
  </p:notesMasterIdLst>
  <p:sldIdLst>
    <p:sldId id="292" r:id="rId5"/>
    <p:sldId id="2147472404" r:id="rId6"/>
    <p:sldId id="2147472405" r:id="rId7"/>
    <p:sldId id="28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D76"/>
    <a:srgbClr val="CFE7F1"/>
    <a:srgbClr val="167784"/>
    <a:srgbClr val="FFA256"/>
    <a:srgbClr val="3B9B35"/>
    <a:srgbClr val="C8E199"/>
    <a:srgbClr val="888888"/>
    <a:srgbClr val="A6A6A6"/>
    <a:srgbClr val="4D4D4D"/>
    <a:srgbClr val="FFD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9C62E-3DBD-EF4B-9B64-B52596B9676D}" v="8" dt="2025-09-10T21:44:44.1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7278"/>
  </p:normalViewPr>
  <p:slideViewPr>
    <p:cSldViewPr snapToGrid="0">
      <p:cViewPr varScale="1">
        <p:scale>
          <a:sx n="97" d="100"/>
          <a:sy n="97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 Chambers" userId="97b8ad59-716c-4c11-9c18-cfd152cfc40d" providerId="ADAL" clId="{E0F0D6CD-28A7-51D3-9CCD-E26C286F62CE}"/>
    <pc:docChg chg="undo custSel modSld">
      <pc:chgData name="Johanne Chambers" userId="97b8ad59-716c-4c11-9c18-cfd152cfc40d" providerId="ADAL" clId="{E0F0D6CD-28A7-51D3-9CCD-E26C286F62CE}" dt="2025-09-10T21:45:59.399" v="119" actId="13926"/>
      <pc:docMkLst>
        <pc:docMk/>
      </pc:docMkLst>
      <pc:sldChg chg="addSp modSp mod modNotesTx">
        <pc:chgData name="Johanne Chambers" userId="97b8ad59-716c-4c11-9c18-cfd152cfc40d" providerId="ADAL" clId="{E0F0D6CD-28A7-51D3-9CCD-E26C286F62CE}" dt="2025-09-10T21:45:59.399" v="119" actId="13926"/>
        <pc:sldMkLst>
          <pc:docMk/>
          <pc:sldMk cId="908819768" sldId="2147472404"/>
        </pc:sldMkLst>
        <pc:spChg chg="mod">
          <ac:chgData name="Johanne Chambers" userId="97b8ad59-716c-4c11-9c18-cfd152cfc40d" providerId="ADAL" clId="{E0F0D6CD-28A7-51D3-9CCD-E26C286F62CE}" dt="2025-09-10T21:45:59.399" v="119" actId="13926"/>
          <ac:spMkLst>
            <pc:docMk/>
            <pc:sldMk cId="908819768" sldId="2147472404"/>
            <ac:spMk id="3" creationId="{BA8A5C4F-F6C7-6D8A-9AB8-7203D209D371}"/>
          </ac:spMkLst>
        </pc:spChg>
        <pc:spChg chg="add mod">
          <ac:chgData name="Johanne Chambers" userId="97b8ad59-716c-4c11-9c18-cfd152cfc40d" providerId="ADAL" clId="{E0F0D6CD-28A7-51D3-9CCD-E26C286F62CE}" dt="2025-09-10T21:35:05.813" v="3"/>
          <ac:spMkLst>
            <pc:docMk/>
            <pc:sldMk cId="908819768" sldId="2147472404"/>
            <ac:spMk id="5" creationId="{8A6CFAE7-F1C8-7FE2-76B4-F5DB9515A076}"/>
          </ac:spMkLst>
        </pc:spChg>
        <pc:spChg chg="add mod">
          <ac:chgData name="Johanne Chambers" userId="97b8ad59-716c-4c11-9c18-cfd152cfc40d" providerId="ADAL" clId="{E0F0D6CD-28A7-51D3-9CCD-E26C286F62CE}" dt="2025-09-10T21:45:35.859" v="118" actId="20577"/>
          <ac:spMkLst>
            <pc:docMk/>
            <pc:sldMk cId="908819768" sldId="2147472404"/>
            <ac:spMk id="6" creationId="{50A17B23-8819-7BE4-DF65-415CA70378D2}"/>
          </ac:spMkLst>
        </pc:spChg>
        <pc:graphicFrameChg chg="add mod">
          <ac:chgData name="Johanne Chambers" userId="97b8ad59-716c-4c11-9c18-cfd152cfc40d" providerId="ADAL" clId="{E0F0D6CD-28A7-51D3-9CCD-E26C286F62CE}" dt="2025-09-10T21:35:04.320" v="2"/>
          <ac:graphicFrameMkLst>
            <pc:docMk/>
            <pc:sldMk cId="908819768" sldId="2147472404"/>
            <ac:graphicFrameMk id="4" creationId="{310AE762-6464-E42F-1769-57C3932B5173}"/>
          </ac:graphicFrameMkLst>
        </pc:graphicFrameChg>
        <pc:picChg chg="add mod">
          <ac:chgData name="Johanne Chambers" userId="97b8ad59-716c-4c11-9c18-cfd152cfc40d" providerId="ADAL" clId="{E0F0D6CD-28A7-51D3-9CCD-E26C286F62CE}" dt="2025-09-10T21:35:05.813" v="3"/>
          <ac:picMkLst>
            <pc:docMk/>
            <pc:sldMk cId="908819768" sldId="2147472404"/>
            <ac:picMk id="1025" creationId="{DF8AC8A9-8EBB-CC26-D4C2-AF94ADED7ACA}"/>
          </ac:picMkLst>
        </pc:picChg>
        <pc:picChg chg="mod">
          <ac:chgData name="Johanne Chambers" userId="97b8ad59-716c-4c11-9c18-cfd152cfc40d" providerId="ADAL" clId="{E0F0D6CD-28A7-51D3-9CCD-E26C286F62CE}" dt="2025-09-10T21:44:44.180" v="106" actId="1076"/>
          <ac:picMkLst>
            <pc:docMk/>
            <pc:sldMk cId="908819768" sldId="2147472404"/>
            <ac:picMk id="1030" creationId="{C9C6CEF6-B4AE-6084-E237-F457304DD93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4C541B-3EF1-4634-A72D-51C53639A5C5}" type="datetimeFigureOut">
              <a:rPr lang="en-CA" smtClean="0"/>
              <a:t>2025-09-10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A34EC-40E4-48B0-9447-509337A239B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87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176A0-E74E-35C1-1F79-7E82B57A75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16F52E-C5D0-1AC3-5AF3-0C1FBA8A0E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77484-DF89-7E09-F5DC-00306EFA3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27174-8D02-F3C1-3197-68D1DEA8AD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8A34EC-40E4-48B0-9447-509337A239B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4650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3F2D69-268D-448E-9207-8C1ADD0C90FA}"/>
              </a:ext>
            </a:extLst>
          </p:cNvPr>
          <p:cNvGrpSpPr/>
          <p:nvPr userDrawn="1"/>
        </p:nvGrpSpPr>
        <p:grpSpPr>
          <a:xfrm>
            <a:off x="776121" y="1194319"/>
            <a:ext cx="2798352" cy="87895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7C0A29C-9014-4FA6-8A46-628608BB4A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F26206-C536-4DBE-BE14-B595BC84E1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D41568C-7CCC-471B-B793-E1006B2F8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8511C3F-D8CE-4EDA-850C-E005B85C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C46A164-4C16-4AC6-8032-A19CCDFEA5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669E96C-C556-4E0A-AC52-E957B1C4D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CE39EC5-2E2B-4816-AD8B-19D5DBE064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8BF0F15-1678-4A12-85E3-8C8928DBC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7A3479A-81F6-4DB5-B00D-A7E81D7EA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BADB586-94BE-4196-BF7F-1C862B45FE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C9E96E0B-CEFA-4AC0-B681-9EA53857D2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33C6DAC-7EB6-4D56-8ECD-83ABD34338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078CF51-311B-4309-8754-4A1B9737AE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E391635-66C1-430C-8EE7-C0D76CF79D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8DCB70E-170A-4ECE-B035-FE87C5D35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6B4A0BF-3ED5-4622-B147-7F8513B12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1792E0F-473E-4961-8DD0-B1F3B69D8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96E3564-76B6-4877-BD1C-08C0AD5A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6C6420D-88E0-44E5-B20C-DD7A4B426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EF36EDF5-B3B3-43B2-BF1B-767550B5FA54}"/>
              </a:ext>
            </a:extLst>
          </p:cNvPr>
          <p:cNvSpPr txBox="1"/>
          <p:nvPr userDrawn="1"/>
        </p:nvSpPr>
        <p:spPr>
          <a:xfrm>
            <a:off x="685625" y="6114913"/>
            <a:ext cx="2942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b="1" i="0" u="none" strike="noStrike" baseline="0">
                <a:solidFill>
                  <a:schemeClr val="tx1"/>
                </a:solidFill>
                <a:latin typeface="Lato-Bold"/>
              </a:rPr>
              <a:t>3SIXTYPUBLICAFFAIRS.COM</a:t>
            </a:r>
            <a:endParaRPr lang="en-CA" sz="1600">
              <a:solidFill>
                <a:schemeClr val="tx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25CD85-BDCB-40F7-9473-D6EC1AE139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0"/>
            <a:ext cx="7786687" cy="6858000"/>
          </a:xfrm>
          <a:prstGeom prst="rect">
            <a:avLst/>
          </a:prstGeom>
          <a:solidFill>
            <a:schemeClr val="bg2">
              <a:lumMod val="85000"/>
              <a:alpha val="28000"/>
            </a:schemeClr>
          </a:solidFill>
        </p:spPr>
        <p:txBody>
          <a:bodyPr anchor="b" anchorCtr="1"/>
          <a:lstStyle>
            <a:lvl1pPr marL="0" indent="0" algn="ctr">
              <a:buNone/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8820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 Analy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0AECFB90-FBED-4E86-8565-5E1D88062343}"/>
              </a:ext>
            </a:extLst>
          </p:cNvPr>
          <p:cNvSpPr/>
          <p:nvPr userDrawn="1"/>
        </p:nvSpPr>
        <p:spPr>
          <a:xfrm>
            <a:off x="831273" y="1781666"/>
            <a:ext cx="5343284" cy="218701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53" y="808470"/>
            <a:ext cx="11058237" cy="697057"/>
          </a:xfrm>
          <a:prstGeom prst="rect">
            <a:avLst/>
          </a:prstGeom>
        </p:spPr>
        <p:txBody>
          <a:bodyPr anchor="ctr"/>
          <a:lstStyle>
            <a:lvl1pPr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7BDC66-15AF-4A91-8380-FB1C534A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1746" y="2422692"/>
            <a:ext cx="4937141" cy="1451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685800" indent="-228600">
              <a:buFont typeface="Lato" panose="020F0502020204030203" pitchFamily="34" charset="0"/>
              <a:buChar char="—"/>
              <a:defRPr sz="1100"/>
            </a:lvl2pPr>
            <a:lvl3pPr marL="1143000" indent="-228600">
              <a:buFont typeface="Lato" panose="020F0502020204030203" pitchFamily="34" charset="0"/>
              <a:buChar char="»"/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93FD826-82B1-4BC0-9898-04C99A7D4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01746" y="2031480"/>
            <a:ext cx="4937141" cy="391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100">
                <a:latin typeface="+mj-lt"/>
              </a:defRPr>
            </a:lvl4pPr>
            <a:lvl5pPr marL="1828800" indent="0">
              <a:buNone/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5DCD6F2-80B3-4B03-A831-3B70756FC5E1}"/>
              </a:ext>
            </a:extLst>
          </p:cNvPr>
          <p:cNvSpPr/>
          <p:nvPr userDrawn="1"/>
        </p:nvSpPr>
        <p:spPr>
          <a:xfrm>
            <a:off x="6347185" y="1781666"/>
            <a:ext cx="5343284" cy="218701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911586F3-6388-49F9-AF98-4E8F08C7D2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7658" y="2422692"/>
            <a:ext cx="4937141" cy="1451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685800" indent="-228600">
              <a:buFont typeface="Lato" panose="020F0502020204030203" pitchFamily="34" charset="0"/>
              <a:buChar char="—"/>
              <a:defRPr sz="1100"/>
            </a:lvl2pPr>
            <a:lvl3pPr marL="1143000" indent="-228600">
              <a:buFont typeface="Lato" panose="020F0502020204030203" pitchFamily="34" charset="0"/>
              <a:buChar char="»"/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1DBCDCCA-3FA5-4EAE-BDDD-B24D93464A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17658" y="2031480"/>
            <a:ext cx="4937141" cy="391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100">
                <a:latin typeface="+mj-lt"/>
              </a:defRPr>
            </a:lvl4pPr>
            <a:lvl5pPr marL="1828800" indent="0">
              <a:buNone/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23E6B29-9EE4-446C-984F-10BCB054084C}"/>
              </a:ext>
            </a:extLst>
          </p:cNvPr>
          <p:cNvSpPr/>
          <p:nvPr userDrawn="1"/>
        </p:nvSpPr>
        <p:spPr>
          <a:xfrm>
            <a:off x="831273" y="4218491"/>
            <a:ext cx="5343284" cy="218701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CEBFA992-0BD2-4F98-883E-1D1BE68C68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746" y="4859517"/>
            <a:ext cx="4937141" cy="1451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685800" indent="-228600">
              <a:buFont typeface="Lato" panose="020F0502020204030203" pitchFamily="34" charset="0"/>
              <a:buChar char="—"/>
              <a:defRPr sz="1100"/>
            </a:lvl2pPr>
            <a:lvl3pPr marL="1143000" indent="-228600">
              <a:buFont typeface="Lato" panose="020F0502020204030203" pitchFamily="34" charset="0"/>
              <a:buChar char="»"/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7" name="Text Placeholder 27">
            <a:extLst>
              <a:ext uri="{FF2B5EF4-FFF2-40B4-BE49-F238E27FC236}">
                <a16:creationId xmlns:a16="http://schemas.microsoft.com/office/drawing/2014/main" id="{EC7A6668-0C2B-4B89-9F07-22150FAC87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746" y="4468305"/>
            <a:ext cx="4937141" cy="391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100">
                <a:latin typeface="+mj-lt"/>
              </a:defRPr>
            </a:lvl4pPr>
            <a:lvl5pPr marL="1828800" indent="0">
              <a:buNone/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AC5EE2D-F995-4E78-BB15-C268C8AAB8A6}"/>
              </a:ext>
            </a:extLst>
          </p:cNvPr>
          <p:cNvSpPr/>
          <p:nvPr userDrawn="1"/>
        </p:nvSpPr>
        <p:spPr>
          <a:xfrm>
            <a:off x="6347185" y="4218491"/>
            <a:ext cx="5343284" cy="2187011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7760F51-BFAD-47BE-8B9C-7563639F8A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517658" y="4859517"/>
            <a:ext cx="4937141" cy="14517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 marL="685800" indent="-228600">
              <a:buFont typeface="Lato" panose="020F0502020204030203" pitchFamily="34" charset="0"/>
              <a:buChar char="—"/>
              <a:defRPr sz="1100"/>
            </a:lvl2pPr>
            <a:lvl3pPr marL="1143000" indent="-228600">
              <a:buFont typeface="Lato" panose="020F0502020204030203" pitchFamily="34" charset="0"/>
              <a:buChar char="»"/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0" name="Text Placeholder 27">
            <a:extLst>
              <a:ext uri="{FF2B5EF4-FFF2-40B4-BE49-F238E27FC236}">
                <a16:creationId xmlns:a16="http://schemas.microsoft.com/office/drawing/2014/main" id="{71207FAE-40F3-44BE-A3C4-2731A23764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7658" y="4468305"/>
            <a:ext cx="4937141" cy="3912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200">
                <a:latin typeface="+mj-lt"/>
              </a:defRPr>
            </a:lvl3pPr>
            <a:lvl4pPr marL="1371600" indent="0">
              <a:buNone/>
              <a:defRPr sz="1100">
                <a:latin typeface="+mj-lt"/>
              </a:defRPr>
            </a:lvl4pPr>
            <a:lvl5pPr marL="1828800" indent="0">
              <a:buNone/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51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34DD8876-2820-4143-8013-5A9054D93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12991" y="3515726"/>
            <a:ext cx="3682701" cy="97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9E1CA6B-C8E1-4911-B998-4692FAC7E1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01008" y="2659378"/>
            <a:ext cx="1401007" cy="1343320"/>
          </a:xfrm>
          <a:prstGeom prst="rect">
            <a:avLst/>
          </a:prstGeom>
          <a:noFill/>
        </p:spPr>
        <p:txBody>
          <a:bodyPr anchor="b" anchorCtr="1"/>
          <a:lstStyle>
            <a:lvl1pPr marL="0" indent="0" algn="ctr">
              <a:buNone/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EE93286-8A77-4187-AE99-308B203686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2991" y="2882915"/>
            <a:ext cx="8864782" cy="632812"/>
          </a:xfrm>
          <a:prstGeom prst="rect">
            <a:avLst/>
          </a:prstGeom>
        </p:spPr>
        <p:txBody>
          <a:bodyPr anchor="ctr"/>
          <a:lstStyle>
            <a:lvl1pPr>
              <a:defRPr sz="3200" b="1" spc="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453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ED7F9CB-157C-49B7-A8AE-D2471FBC34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2">
              <a:lumMod val="85000"/>
              <a:alpha val="28000"/>
            </a:schemeClr>
          </a:solidFill>
        </p:spPr>
        <p:txBody>
          <a:bodyPr anchor="b" anchorCtr="1"/>
          <a:lstStyle>
            <a:lvl1pPr marL="0" indent="0" algn="ctr">
              <a:buNone/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B7C417-4E87-4AF2-B115-3F8A64014D87}"/>
              </a:ext>
            </a:extLst>
          </p:cNvPr>
          <p:cNvSpPr txBox="1">
            <a:spLocks/>
          </p:cNvSpPr>
          <p:nvPr userDrawn="1"/>
        </p:nvSpPr>
        <p:spPr>
          <a:xfrm>
            <a:off x="741588" y="705729"/>
            <a:ext cx="3846110" cy="1147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pc="600">
              <a:solidFill>
                <a:schemeClr val="tx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134D25-F09B-4E89-9A32-A53E790FB3B5}"/>
              </a:ext>
            </a:extLst>
          </p:cNvPr>
          <p:cNvSpPr/>
          <p:nvPr userDrawn="1"/>
        </p:nvSpPr>
        <p:spPr>
          <a:xfrm>
            <a:off x="0" y="12859"/>
            <a:ext cx="12192000" cy="3116840"/>
          </a:xfrm>
          <a:prstGeom prst="rect">
            <a:avLst/>
          </a:prstGeom>
          <a:gradFill flip="none" rotWithShape="1">
            <a:gsLst>
              <a:gs pos="30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alpha val="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21F152E-78A9-436E-A849-D56C55ACF0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53" y="808470"/>
            <a:ext cx="11058237" cy="697057"/>
          </a:xfrm>
          <a:prstGeom prst="rect">
            <a:avLst/>
          </a:prstGeom>
        </p:spPr>
        <p:txBody>
          <a:bodyPr/>
          <a:lstStyle>
            <a:lvl1pPr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566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14DA7-E509-40CE-8050-F9CAF39C7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6258E-814E-4734-8F89-437F583BE5C9}"/>
              </a:ext>
            </a:extLst>
          </p:cNvPr>
          <p:cNvSpPr/>
          <p:nvPr userDrawn="1"/>
        </p:nvSpPr>
        <p:spPr>
          <a:xfrm>
            <a:off x="3773864" y="2111605"/>
            <a:ext cx="4644272" cy="2634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B7C417-4E87-4AF2-B115-3F8A64014D87}"/>
              </a:ext>
            </a:extLst>
          </p:cNvPr>
          <p:cNvSpPr txBox="1">
            <a:spLocks/>
          </p:cNvSpPr>
          <p:nvPr userDrawn="1"/>
        </p:nvSpPr>
        <p:spPr>
          <a:xfrm>
            <a:off x="4172945" y="3580904"/>
            <a:ext cx="3846110" cy="11473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600">
                <a:solidFill>
                  <a:schemeClr val="tx1"/>
                </a:solidFill>
              </a:rPr>
              <a:t>QUESTIONS</a:t>
            </a:r>
            <a:endParaRPr lang="en-CA" spc="600">
              <a:solidFill>
                <a:schemeClr val="tx1"/>
              </a:solidFill>
            </a:endParaRPr>
          </a:p>
        </p:txBody>
      </p:sp>
      <p:sp>
        <p:nvSpPr>
          <p:cNvPr id="2" name="Freeform 123">
            <a:extLst>
              <a:ext uri="{FF2B5EF4-FFF2-40B4-BE49-F238E27FC236}">
                <a16:creationId xmlns:a16="http://schemas.microsoft.com/office/drawing/2014/main" id="{D347E829-02E2-4C20-B855-EC6EE59970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582650" y="2431800"/>
            <a:ext cx="1026700" cy="997200"/>
          </a:xfrm>
          <a:custGeom>
            <a:avLst/>
            <a:gdLst>
              <a:gd name="T0" fmla="*/ 78 w 124"/>
              <a:gd name="T1" fmla="*/ 58 h 120"/>
              <a:gd name="T2" fmla="*/ 75 w 124"/>
              <a:gd name="T3" fmla="*/ 61 h 120"/>
              <a:gd name="T4" fmla="*/ 72 w 124"/>
              <a:gd name="T5" fmla="*/ 58 h 120"/>
              <a:gd name="T6" fmla="*/ 77 w 124"/>
              <a:gd name="T7" fmla="*/ 56 h 120"/>
              <a:gd name="T8" fmla="*/ 69 w 124"/>
              <a:gd name="T9" fmla="*/ 26 h 120"/>
              <a:gd name="T10" fmla="*/ 68 w 124"/>
              <a:gd name="T11" fmla="*/ 37 h 120"/>
              <a:gd name="T12" fmla="*/ 73 w 124"/>
              <a:gd name="T13" fmla="*/ 31 h 120"/>
              <a:gd name="T14" fmla="*/ 79 w 124"/>
              <a:gd name="T15" fmla="*/ 33 h 120"/>
              <a:gd name="T16" fmla="*/ 72 w 124"/>
              <a:gd name="T17" fmla="*/ 48 h 120"/>
              <a:gd name="T18" fmla="*/ 79 w 124"/>
              <a:gd name="T19" fmla="*/ 48 h 120"/>
              <a:gd name="T20" fmla="*/ 86 w 124"/>
              <a:gd name="T21" fmla="*/ 32 h 120"/>
              <a:gd name="T22" fmla="*/ 124 w 124"/>
              <a:gd name="T23" fmla="*/ 42 h 120"/>
              <a:gd name="T24" fmla="*/ 119 w 124"/>
              <a:gd name="T25" fmla="*/ 74 h 120"/>
              <a:gd name="T26" fmla="*/ 117 w 124"/>
              <a:gd name="T27" fmla="*/ 82 h 120"/>
              <a:gd name="T28" fmla="*/ 100 w 124"/>
              <a:gd name="T29" fmla="*/ 79 h 120"/>
              <a:gd name="T30" fmla="*/ 27 w 124"/>
              <a:gd name="T31" fmla="*/ 42 h 120"/>
              <a:gd name="T32" fmla="*/ 124 w 124"/>
              <a:gd name="T33" fmla="*/ 42 h 120"/>
              <a:gd name="T34" fmla="*/ 75 w 124"/>
              <a:gd name="T35" fmla="*/ 6 h 120"/>
              <a:gd name="T36" fmla="*/ 75 w 124"/>
              <a:gd name="T37" fmla="*/ 79 h 120"/>
              <a:gd name="T38" fmla="*/ 101 w 124"/>
              <a:gd name="T39" fmla="*/ 73 h 120"/>
              <a:gd name="T40" fmla="*/ 107 w 124"/>
              <a:gd name="T41" fmla="*/ 68 h 120"/>
              <a:gd name="T42" fmla="*/ 117 w 124"/>
              <a:gd name="T43" fmla="*/ 42 h 120"/>
              <a:gd name="T44" fmla="*/ 2 w 124"/>
              <a:gd name="T45" fmla="*/ 114 h 120"/>
              <a:gd name="T46" fmla="*/ 20 w 124"/>
              <a:gd name="T47" fmla="*/ 115 h 120"/>
              <a:gd name="T48" fmla="*/ 80 w 124"/>
              <a:gd name="T49" fmla="*/ 95 h 120"/>
              <a:gd name="T50" fmla="*/ 73 w 124"/>
              <a:gd name="T51" fmla="*/ 92 h 120"/>
              <a:gd name="T52" fmla="*/ 22 w 124"/>
              <a:gd name="T53" fmla="*/ 108 h 120"/>
              <a:gd name="T54" fmla="*/ 11 w 124"/>
              <a:gd name="T55" fmla="*/ 111 h 120"/>
              <a:gd name="T56" fmla="*/ 14 w 124"/>
              <a:gd name="T57" fmla="*/ 102 h 120"/>
              <a:gd name="T58" fmla="*/ 21 w 124"/>
              <a:gd name="T59" fmla="*/ 59 h 120"/>
              <a:gd name="T60" fmla="*/ 18 w 124"/>
              <a:gd name="T61" fmla="*/ 54 h 120"/>
              <a:gd name="T62" fmla="*/ 8 w 124"/>
              <a:gd name="T63" fmla="*/ 10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4" h="120">
                <a:moveTo>
                  <a:pt x="77" y="56"/>
                </a:moveTo>
                <a:cubicBezTo>
                  <a:pt x="78" y="57"/>
                  <a:pt x="78" y="57"/>
                  <a:pt x="78" y="58"/>
                </a:cubicBezTo>
                <a:cubicBezTo>
                  <a:pt x="78" y="59"/>
                  <a:pt x="78" y="60"/>
                  <a:pt x="77" y="60"/>
                </a:cubicBezTo>
                <a:cubicBezTo>
                  <a:pt x="77" y="61"/>
                  <a:pt x="76" y="61"/>
                  <a:pt x="75" y="61"/>
                </a:cubicBezTo>
                <a:cubicBezTo>
                  <a:pt x="74" y="61"/>
                  <a:pt x="73" y="61"/>
                  <a:pt x="73" y="60"/>
                </a:cubicBezTo>
                <a:cubicBezTo>
                  <a:pt x="72" y="60"/>
                  <a:pt x="72" y="59"/>
                  <a:pt x="72" y="58"/>
                </a:cubicBezTo>
                <a:cubicBezTo>
                  <a:pt x="72" y="57"/>
                  <a:pt x="72" y="57"/>
                  <a:pt x="73" y="56"/>
                </a:cubicBezTo>
                <a:cubicBezTo>
                  <a:pt x="74" y="55"/>
                  <a:pt x="76" y="55"/>
                  <a:pt x="77" y="56"/>
                </a:cubicBezTo>
                <a:close/>
                <a:moveTo>
                  <a:pt x="77" y="24"/>
                </a:moveTo>
                <a:cubicBezTo>
                  <a:pt x="74" y="23"/>
                  <a:pt x="71" y="24"/>
                  <a:pt x="69" y="26"/>
                </a:cubicBezTo>
                <a:cubicBezTo>
                  <a:pt x="66" y="28"/>
                  <a:pt x="65" y="30"/>
                  <a:pt x="65" y="34"/>
                </a:cubicBezTo>
                <a:cubicBezTo>
                  <a:pt x="65" y="35"/>
                  <a:pt x="66" y="37"/>
                  <a:pt x="68" y="37"/>
                </a:cubicBezTo>
                <a:cubicBezTo>
                  <a:pt x="70" y="37"/>
                  <a:pt x="71" y="35"/>
                  <a:pt x="71" y="34"/>
                </a:cubicBezTo>
                <a:cubicBezTo>
                  <a:pt x="71" y="33"/>
                  <a:pt x="72" y="31"/>
                  <a:pt x="73" y="31"/>
                </a:cubicBezTo>
                <a:cubicBezTo>
                  <a:pt x="74" y="30"/>
                  <a:pt x="75" y="30"/>
                  <a:pt x="76" y="30"/>
                </a:cubicBezTo>
                <a:cubicBezTo>
                  <a:pt x="78" y="30"/>
                  <a:pt x="79" y="31"/>
                  <a:pt x="79" y="33"/>
                </a:cubicBezTo>
                <a:cubicBezTo>
                  <a:pt x="80" y="34"/>
                  <a:pt x="79" y="36"/>
                  <a:pt x="78" y="37"/>
                </a:cubicBezTo>
                <a:cubicBezTo>
                  <a:pt x="74" y="40"/>
                  <a:pt x="72" y="44"/>
                  <a:pt x="72" y="48"/>
                </a:cubicBezTo>
                <a:cubicBezTo>
                  <a:pt x="72" y="50"/>
                  <a:pt x="74" y="51"/>
                  <a:pt x="75" y="51"/>
                </a:cubicBezTo>
                <a:cubicBezTo>
                  <a:pt x="77" y="51"/>
                  <a:pt x="79" y="50"/>
                  <a:pt x="79" y="48"/>
                </a:cubicBezTo>
                <a:cubicBezTo>
                  <a:pt x="79" y="46"/>
                  <a:pt x="80" y="44"/>
                  <a:pt x="82" y="42"/>
                </a:cubicBezTo>
                <a:cubicBezTo>
                  <a:pt x="85" y="40"/>
                  <a:pt x="86" y="36"/>
                  <a:pt x="86" y="32"/>
                </a:cubicBezTo>
                <a:cubicBezTo>
                  <a:pt x="85" y="27"/>
                  <a:pt x="81" y="24"/>
                  <a:pt x="77" y="24"/>
                </a:cubicBezTo>
                <a:close/>
                <a:moveTo>
                  <a:pt x="124" y="42"/>
                </a:moveTo>
                <a:cubicBezTo>
                  <a:pt x="124" y="51"/>
                  <a:pt x="120" y="60"/>
                  <a:pt x="114" y="68"/>
                </a:cubicBezTo>
                <a:cubicBezTo>
                  <a:pt x="115" y="70"/>
                  <a:pt x="117" y="72"/>
                  <a:pt x="119" y="74"/>
                </a:cubicBezTo>
                <a:cubicBezTo>
                  <a:pt x="121" y="75"/>
                  <a:pt x="122" y="76"/>
                  <a:pt x="121" y="78"/>
                </a:cubicBezTo>
                <a:cubicBezTo>
                  <a:pt x="121" y="80"/>
                  <a:pt x="119" y="82"/>
                  <a:pt x="117" y="82"/>
                </a:cubicBezTo>
                <a:cubicBezTo>
                  <a:pt x="116" y="82"/>
                  <a:pt x="114" y="82"/>
                  <a:pt x="113" y="82"/>
                </a:cubicBezTo>
                <a:cubicBezTo>
                  <a:pt x="108" y="82"/>
                  <a:pt x="104" y="81"/>
                  <a:pt x="100" y="79"/>
                </a:cubicBezTo>
                <a:cubicBezTo>
                  <a:pt x="92" y="83"/>
                  <a:pt x="84" y="85"/>
                  <a:pt x="75" y="85"/>
                </a:cubicBezTo>
                <a:cubicBezTo>
                  <a:pt x="48" y="85"/>
                  <a:pt x="27" y="66"/>
                  <a:pt x="27" y="42"/>
                </a:cubicBezTo>
                <a:cubicBezTo>
                  <a:pt x="27" y="19"/>
                  <a:pt x="49" y="0"/>
                  <a:pt x="75" y="0"/>
                </a:cubicBezTo>
                <a:cubicBezTo>
                  <a:pt x="102" y="0"/>
                  <a:pt x="124" y="19"/>
                  <a:pt x="124" y="42"/>
                </a:cubicBezTo>
                <a:close/>
                <a:moveTo>
                  <a:pt x="117" y="42"/>
                </a:moveTo>
                <a:cubicBezTo>
                  <a:pt x="117" y="22"/>
                  <a:pt x="98" y="6"/>
                  <a:pt x="75" y="6"/>
                </a:cubicBezTo>
                <a:cubicBezTo>
                  <a:pt x="52" y="6"/>
                  <a:pt x="33" y="22"/>
                  <a:pt x="33" y="42"/>
                </a:cubicBezTo>
                <a:cubicBezTo>
                  <a:pt x="33" y="62"/>
                  <a:pt x="52" y="79"/>
                  <a:pt x="75" y="79"/>
                </a:cubicBezTo>
                <a:cubicBezTo>
                  <a:pt x="84" y="79"/>
                  <a:pt x="91" y="77"/>
                  <a:pt x="98" y="73"/>
                </a:cubicBezTo>
                <a:cubicBezTo>
                  <a:pt x="99" y="72"/>
                  <a:pt x="100" y="72"/>
                  <a:pt x="101" y="73"/>
                </a:cubicBezTo>
                <a:cubicBezTo>
                  <a:pt x="104" y="74"/>
                  <a:pt x="108" y="76"/>
                  <a:pt x="112" y="76"/>
                </a:cubicBezTo>
                <a:cubicBezTo>
                  <a:pt x="110" y="74"/>
                  <a:pt x="109" y="71"/>
                  <a:pt x="107" y="68"/>
                </a:cubicBezTo>
                <a:cubicBezTo>
                  <a:pt x="107" y="67"/>
                  <a:pt x="107" y="66"/>
                  <a:pt x="108" y="65"/>
                </a:cubicBezTo>
                <a:cubicBezTo>
                  <a:pt x="114" y="58"/>
                  <a:pt x="117" y="51"/>
                  <a:pt x="117" y="42"/>
                </a:cubicBezTo>
                <a:close/>
                <a:moveTo>
                  <a:pt x="4" y="109"/>
                </a:moveTo>
                <a:cubicBezTo>
                  <a:pt x="2" y="110"/>
                  <a:pt x="1" y="112"/>
                  <a:pt x="2" y="114"/>
                </a:cubicBezTo>
                <a:cubicBezTo>
                  <a:pt x="2" y="116"/>
                  <a:pt x="4" y="117"/>
                  <a:pt x="5" y="117"/>
                </a:cubicBezTo>
                <a:cubicBezTo>
                  <a:pt x="9" y="117"/>
                  <a:pt x="14" y="118"/>
                  <a:pt x="20" y="115"/>
                </a:cubicBezTo>
                <a:cubicBezTo>
                  <a:pt x="26" y="118"/>
                  <a:pt x="33" y="120"/>
                  <a:pt x="41" y="120"/>
                </a:cubicBezTo>
                <a:cubicBezTo>
                  <a:pt x="59" y="120"/>
                  <a:pt x="74" y="110"/>
                  <a:pt x="80" y="95"/>
                </a:cubicBezTo>
                <a:cubicBezTo>
                  <a:pt x="80" y="93"/>
                  <a:pt x="79" y="91"/>
                  <a:pt x="78" y="90"/>
                </a:cubicBezTo>
                <a:cubicBezTo>
                  <a:pt x="76" y="90"/>
                  <a:pt x="74" y="91"/>
                  <a:pt x="73" y="92"/>
                </a:cubicBezTo>
                <a:cubicBezTo>
                  <a:pt x="69" y="105"/>
                  <a:pt x="56" y="113"/>
                  <a:pt x="41" y="113"/>
                </a:cubicBezTo>
                <a:cubicBezTo>
                  <a:pt x="34" y="113"/>
                  <a:pt x="27" y="112"/>
                  <a:pt x="22" y="108"/>
                </a:cubicBezTo>
                <a:cubicBezTo>
                  <a:pt x="21" y="108"/>
                  <a:pt x="20" y="108"/>
                  <a:pt x="19" y="108"/>
                </a:cubicBezTo>
                <a:cubicBezTo>
                  <a:pt x="16" y="110"/>
                  <a:pt x="14" y="111"/>
                  <a:pt x="11" y="111"/>
                </a:cubicBezTo>
                <a:cubicBezTo>
                  <a:pt x="13" y="109"/>
                  <a:pt x="14" y="107"/>
                  <a:pt x="14" y="105"/>
                </a:cubicBezTo>
                <a:cubicBezTo>
                  <a:pt x="15" y="104"/>
                  <a:pt x="15" y="103"/>
                  <a:pt x="14" y="102"/>
                </a:cubicBezTo>
                <a:cubicBezTo>
                  <a:pt x="9" y="97"/>
                  <a:pt x="6" y="91"/>
                  <a:pt x="6" y="84"/>
                </a:cubicBezTo>
                <a:cubicBezTo>
                  <a:pt x="6" y="74"/>
                  <a:pt x="12" y="65"/>
                  <a:pt x="21" y="59"/>
                </a:cubicBezTo>
                <a:cubicBezTo>
                  <a:pt x="23" y="58"/>
                  <a:pt x="23" y="56"/>
                  <a:pt x="22" y="55"/>
                </a:cubicBezTo>
                <a:cubicBezTo>
                  <a:pt x="21" y="53"/>
                  <a:pt x="19" y="53"/>
                  <a:pt x="18" y="54"/>
                </a:cubicBezTo>
                <a:cubicBezTo>
                  <a:pt x="7" y="60"/>
                  <a:pt x="0" y="72"/>
                  <a:pt x="0" y="84"/>
                </a:cubicBezTo>
                <a:cubicBezTo>
                  <a:pt x="0" y="91"/>
                  <a:pt x="3" y="99"/>
                  <a:pt x="8" y="105"/>
                </a:cubicBezTo>
                <a:cubicBezTo>
                  <a:pt x="7" y="107"/>
                  <a:pt x="5" y="108"/>
                  <a:pt x="4" y="10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38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EC14DA7-E509-40CE-8050-F9CAF39C7F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C6258E-814E-4734-8F89-437F583BE5C9}"/>
              </a:ext>
            </a:extLst>
          </p:cNvPr>
          <p:cNvSpPr/>
          <p:nvPr userDrawn="1"/>
        </p:nvSpPr>
        <p:spPr>
          <a:xfrm>
            <a:off x="3773864" y="666947"/>
            <a:ext cx="4644272" cy="5524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B7C417-4E87-4AF2-B115-3F8A64014D87}"/>
              </a:ext>
            </a:extLst>
          </p:cNvPr>
          <p:cNvSpPr txBox="1">
            <a:spLocks/>
          </p:cNvSpPr>
          <p:nvPr userDrawn="1"/>
        </p:nvSpPr>
        <p:spPr>
          <a:xfrm>
            <a:off x="4172945" y="1007387"/>
            <a:ext cx="3846110" cy="566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pc="600">
                <a:solidFill>
                  <a:schemeClr val="tx1"/>
                </a:solidFill>
              </a:rPr>
              <a:t>CONTACT US</a:t>
            </a:r>
            <a:endParaRPr lang="en-CA" spc="60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B3AD5C1-BB7E-41FF-ADB9-1BD16D11A6A4}"/>
              </a:ext>
            </a:extLst>
          </p:cNvPr>
          <p:cNvGrpSpPr/>
          <p:nvPr userDrawn="1"/>
        </p:nvGrpSpPr>
        <p:grpSpPr>
          <a:xfrm>
            <a:off x="5000509" y="4807849"/>
            <a:ext cx="2214576" cy="1087541"/>
            <a:chOff x="4453049" y="2952634"/>
            <a:chExt cx="3309495" cy="162523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39FB514-3BDD-4A25-AAE5-568EF8CDFAD3}"/>
                </a:ext>
              </a:extLst>
            </p:cNvPr>
            <p:cNvGrpSpPr/>
            <p:nvPr userDrawn="1"/>
          </p:nvGrpSpPr>
          <p:grpSpPr>
            <a:xfrm>
              <a:off x="4555381" y="2952634"/>
              <a:ext cx="3004916" cy="943833"/>
              <a:chOff x="865188" y="1250950"/>
              <a:chExt cx="3355976" cy="1054100"/>
            </a:xfrm>
            <a:solidFill>
              <a:schemeClr val="tx1"/>
            </a:solidFill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065C16A-9934-4BD5-AC77-1B7EEA632A6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51001" y="1916113"/>
                <a:ext cx="147638" cy="239712"/>
              </a:xfrm>
              <a:custGeom>
                <a:avLst/>
                <a:gdLst>
                  <a:gd name="T0" fmla="*/ 5 w 39"/>
                  <a:gd name="T1" fmla="*/ 38 h 63"/>
                  <a:gd name="T2" fmla="*/ 5 w 39"/>
                  <a:gd name="T3" fmla="*/ 63 h 63"/>
                  <a:gd name="T4" fmla="*/ 0 w 39"/>
                  <a:gd name="T5" fmla="*/ 63 h 63"/>
                  <a:gd name="T6" fmla="*/ 0 w 39"/>
                  <a:gd name="T7" fmla="*/ 0 h 63"/>
                  <a:gd name="T8" fmla="*/ 17 w 39"/>
                  <a:gd name="T9" fmla="*/ 0 h 63"/>
                  <a:gd name="T10" fmla="*/ 33 w 39"/>
                  <a:gd name="T11" fmla="*/ 5 h 63"/>
                  <a:gd name="T12" fmla="*/ 39 w 39"/>
                  <a:gd name="T13" fmla="*/ 19 h 63"/>
                  <a:gd name="T14" fmla="*/ 37 w 39"/>
                  <a:gd name="T15" fmla="*/ 27 h 63"/>
                  <a:gd name="T16" fmla="*/ 33 w 39"/>
                  <a:gd name="T17" fmla="*/ 32 h 63"/>
                  <a:gd name="T18" fmla="*/ 26 w 39"/>
                  <a:gd name="T19" fmla="*/ 36 h 63"/>
                  <a:gd name="T20" fmla="*/ 17 w 39"/>
                  <a:gd name="T21" fmla="*/ 38 h 63"/>
                  <a:gd name="T22" fmla="*/ 5 w 39"/>
                  <a:gd name="T23" fmla="*/ 38 h 63"/>
                  <a:gd name="T24" fmla="*/ 5 w 39"/>
                  <a:gd name="T25" fmla="*/ 34 h 63"/>
                  <a:gd name="T26" fmla="*/ 17 w 39"/>
                  <a:gd name="T27" fmla="*/ 34 h 63"/>
                  <a:gd name="T28" fmla="*/ 24 w 39"/>
                  <a:gd name="T29" fmla="*/ 33 h 63"/>
                  <a:gd name="T30" fmla="*/ 30 w 39"/>
                  <a:gd name="T31" fmla="*/ 30 h 63"/>
                  <a:gd name="T32" fmla="*/ 33 w 39"/>
                  <a:gd name="T33" fmla="*/ 25 h 63"/>
                  <a:gd name="T34" fmla="*/ 34 w 39"/>
                  <a:gd name="T35" fmla="*/ 19 h 63"/>
                  <a:gd name="T36" fmla="*/ 30 w 39"/>
                  <a:gd name="T37" fmla="*/ 8 h 63"/>
                  <a:gd name="T38" fmla="*/ 17 w 39"/>
                  <a:gd name="T39" fmla="*/ 4 h 63"/>
                  <a:gd name="T40" fmla="*/ 5 w 39"/>
                  <a:gd name="T41" fmla="*/ 4 h 63"/>
                  <a:gd name="T42" fmla="*/ 5 w 39"/>
                  <a:gd name="T43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63">
                    <a:moveTo>
                      <a:pt x="5" y="38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4" y="0"/>
                      <a:pt x="30" y="2"/>
                      <a:pt x="33" y="5"/>
                    </a:cubicBezTo>
                    <a:cubicBezTo>
                      <a:pt x="37" y="8"/>
                      <a:pt x="39" y="13"/>
                      <a:pt x="39" y="19"/>
                    </a:cubicBezTo>
                    <a:cubicBezTo>
                      <a:pt x="39" y="22"/>
                      <a:pt x="38" y="24"/>
                      <a:pt x="37" y="27"/>
                    </a:cubicBezTo>
                    <a:cubicBezTo>
                      <a:pt x="36" y="29"/>
                      <a:pt x="35" y="31"/>
                      <a:pt x="33" y="32"/>
                    </a:cubicBezTo>
                    <a:cubicBezTo>
                      <a:pt x="31" y="34"/>
                      <a:pt x="29" y="35"/>
                      <a:pt x="26" y="36"/>
                    </a:cubicBezTo>
                    <a:cubicBezTo>
                      <a:pt x="23" y="37"/>
                      <a:pt x="20" y="38"/>
                      <a:pt x="17" y="38"/>
                    </a:cubicBezTo>
                    <a:lnTo>
                      <a:pt x="5" y="38"/>
                    </a:lnTo>
                    <a:close/>
                    <a:moveTo>
                      <a:pt x="5" y="34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4"/>
                      <a:pt x="22" y="34"/>
                      <a:pt x="24" y="33"/>
                    </a:cubicBezTo>
                    <a:cubicBezTo>
                      <a:pt x="26" y="32"/>
                      <a:pt x="28" y="31"/>
                      <a:pt x="30" y="30"/>
                    </a:cubicBezTo>
                    <a:cubicBezTo>
                      <a:pt x="31" y="28"/>
                      <a:pt x="32" y="27"/>
                      <a:pt x="33" y="25"/>
                    </a:cubicBezTo>
                    <a:cubicBezTo>
                      <a:pt x="34" y="23"/>
                      <a:pt x="34" y="21"/>
                      <a:pt x="34" y="19"/>
                    </a:cubicBezTo>
                    <a:cubicBezTo>
                      <a:pt x="34" y="14"/>
                      <a:pt x="33" y="10"/>
                      <a:pt x="30" y="8"/>
                    </a:cubicBezTo>
                    <a:cubicBezTo>
                      <a:pt x="27" y="5"/>
                      <a:pt x="23" y="4"/>
                      <a:pt x="17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661D586-E7E7-4A8C-86F7-F36299AE903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51026" y="1916113"/>
                <a:ext cx="180975" cy="242887"/>
              </a:xfrm>
              <a:custGeom>
                <a:avLst/>
                <a:gdLst>
                  <a:gd name="T0" fmla="*/ 24 w 48"/>
                  <a:gd name="T1" fmla="*/ 60 h 64"/>
                  <a:gd name="T2" fmla="*/ 32 w 48"/>
                  <a:gd name="T3" fmla="*/ 58 h 64"/>
                  <a:gd name="T4" fmla="*/ 38 w 48"/>
                  <a:gd name="T5" fmla="*/ 54 h 64"/>
                  <a:gd name="T6" fmla="*/ 42 w 48"/>
                  <a:gd name="T7" fmla="*/ 47 h 64"/>
                  <a:gd name="T8" fmla="*/ 43 w 48"/>
                  <a:gd name="T9" fmla="*/ 39 h 64"/>
                  <a:gd name="T10" fmla="*/ 43 w 48"/>
                  <a:gd name="T11" fmla="*/ 0 h 64"/>
                  <a:gd name="T12" fmla="*/ 48 w 48"/>
                  <a:gd name="T13" fmla="*/ 0 h 64"/>
                  <a:gd name="T14" fmla="*/ 48 w 48"/>
                  <a:gd name="T15" fmla="*/ 39 h 64"/>
                  <a:gd name="T16" fmla="*/ 46 w 48"/>
                  <a:gd name="T17" fmla="*/ 49 h 64"/>
                  <a:gd name="T18" fmla="*/ 41 w 48"/>
                  <a:gd name="T19" fmla="*/ 57 h 64"/>
                  <a:gd name="T20" fmla="*/ 34 w 48"/>
                  <a:gd name="T21" fmla="*/ 62 h 64"/>
                  <a:gd name="T22" fmla="*/ 24 w 48"/>
                  <a:gd name="T23" fmla="*/ 64 h 64"/>
                  <a:gd name="T24" fmla="*/ 14 w 48"/>
                  <a:gd name="T25" fmla="*/ 62 h 64"/>
                  <a:gd name="T26" fmla="*/ 6 w 48"/>
                  <a:gd name="T27" fmla="*/ 57 h 64"/>
                  <a:gd name="T28" fmla="*/ 2 w 48"/>
                  <a:gd name="T29" fmla="*/ 49 h 64"/>
                  <a:gd name="T30" fmla="*/ 0 w 48"/>
                  <a:gd name="T31" fmla="*/ 39 h 64"/>
                  <a:gd name="T32" fmla="*/ 0 w 48"/>
                  <a:gd name="T33" fmla="*/ 0 h 64"/>
                  <a:gd name="T34" fmla="*/ 5 w 48"/>
                  <a:gd name="T35" fmla="*/ 0 h 64"/>
                  <a:gd name="T36" fmla="*/ 5 w 48"/>
                  <a:gd name="T37" fmla="*/ 39 h 64"/>
                  <a:gd name="T38" fmla="*/ 6 w 48"/>
                  <a:gd name="T39" fmla="*/ 47 h 64"/>
                  <a:gd name="T40" fmla="*/ 10 w 48"/>
                  <a:gd name="T41" fmla="*/ 54 h 64"/>
                  <a:gd name="T42" fmla="*/ 16 w 48"/>
                  <a:gd name="T43" fmla="*/ 58 h 64"/>
                  <a:gd name="T44" fmla="*/ 24 w 48"/>
                  <a:gd name="T45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4">
                    <a:moveTo>
                      <a:pt x="24" y="60"/>
                    </a:moveTo>
                    <a:cubicBezTo>
                      <a:pt x="27" y="60"/>
                      <a:pt x="30" y="59"/>
                      <a:pt x="32" y="58"/>
                    </a:cubicBezTo>
                    <a:cubicBezTo>
                      <a:pt x="34" y="57"/>
                      <a:pt x="36" y="56"/>
                      <a:pt x="38" y="54"/>
                    </a:cubicBezTo>
                    <a:cubicBezTo>
                      <a:pt x="40" y="52"/>
                      <a:pt x="41" y="50"/>
                      <a:pt x="42" y="47"/>
                    </a:cubicBezTo>
                    <a:cubicBezTo>
                      <a:pt x="43" y="45"/>
                      <a:pt x="43" y="42"/>
                      <a:pt x="43" y="3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43"/>
                      <a:pt x="47" y="46"/>
                      <a:pt x="46" y="49"/>
                    </a:cubicBezTo>
                    <a:cubicBezTo>
                      <a:pt x="45" y="52"/>
                      <a:pt x="43" y="54"/>
                      <a:pt x="41" y="57"/>
                    </a:cubicBezTo>
                    <a:cubicBezTo>
                      <a:pt x="39" y="59"/>
                      <a:pt x="37" y="61"/>
                      <a:pt x="34" y="62"/>
                    </a:cubicBezTo>
                    <a:cubicBezTo>
                      <a:pt x="31" y="63"/>
                      <a:pt x="27" y="64"/>
                      <a:pt x="24" y="64"/>
                    </a:cubicBezTo>
                    <a:cubicBezTo>
                      <a:pt x="20" y="64"/>
                      <a:pt x="17" y="63"/>
                      <a:pt x="14" y="62"/>
                    </a:cubicBezTo>
                    <a:cubicBezTo>
                      <a:pt x="11" y="61"/>
                      <a:pt x="9" y="59"/>
                      <a:pt x="6" y="57"/>
                    </a:cubicBezTo>
                    <a:cubicBezTo>
                      <a:pt x="4" y="54"/>
                      <a:pt x="3" y="52"/>
                      <a:pt x="2" y="49"/>
                    </a:cubicBezTo>
                    <a:cubicBezTo>
                      <a:pt x="1" y="46"/>
                      <a:pt x="0" y="43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2"/>
                      <a:pt x="5" y="45"/>
                      <a:pt x="6" y="47"/>
                    </a:cubicBezTo>
                    <a:cubicBezTo>
                      <a:pt x="7" y="50"/>
                      <a:pt x="8" y="52"/>
                      <a:pt x="10" y="54"/>
                    </a:cubicBezTo>
                    <a:cubicBezTo>
                      <a:pt x="11" y="56"/>
                      <a:pt x="13" y="57"/>
                      <a:pt x="16" y="58"/>
                    </a:cubicBezTo>
                    <a:cubicBezTo>
                      <a:pt x="18" y="59"/>
                      <a:pt x="21" y="60"/>
                      <a:pt x="24" y="6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4EEEA72-C9A0-4832-8BD5-2A5FDCF5502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08201" y="1916113"/>
                <a:ext cx="153988" cy="239712"/>
              </a:xfrm>
              <a:custGeom>
                <a:avLst/>
                <a:gdLst>
                  <a:gd name="T0" fmla="*/ 0 w 41"/>
                  <a:gd name="T1" fmla="*/ 63 h 63"/>
                  <a:gd name="T2" fmla="*/ 0 w 41"/>
                  <a:gd name="T3" fmla="*/ 0 h 63"/>
                  <a:gd name="T4" fmla="*/ 18 w 41"/>
                  <a:gd name="T5" fmla="*/ 0 h 63"/>
                  <a:gd name="T6" fmla="*/ 27 w 41"/>
                  <a:gd name="T7" fmla="*/ 1 h 63"/>
                  <a:gd name="T8" fmla="*/ 33 w 41"/>
                  <a:gd name="T9" fmla="*/ 5 h 63"/>
                  <a:gd name="T10" fmla="*/ 37 w 41"/>
                  <a:gd name="T11" fmla="*/ 10 h 63"/>
                  <a:gd name="T12" fmla="*/ 38 w 41"/>
                  <a:gd name="T13" fmla="*/ 16 h 63"/>
                  <a:gd name="T14" fmla="*/ 38 w 41"/>
                  <a:gd name="T15" fmla="*/ 21 h 63"/>
                  <a:gd name="T16" fmla="*/ 35 w 41"/>
                  <a:gd name="T17" fmla="*/ 25 h 63"/>
                  <a:gd name="T18" fmla="*/ 31 w 41"/>
                  <a:gd name="T19" fmla="*/ 29 h 63"/>
                  <a:gd name="T20" fmla="*/ 26 w 41"/>
                  <a:gd name="T21" fmla="*/ 31 h 63"/>
                  <a:gd name="T22" fmla="*/ 37 w 41"/>
                  <a:gd name="T23" fmla="*/ 36 h 63"/>
                  <a:gd name="T24" fmla="*/ 41 w 41"/>
                  <a:gd name="T25" fmla="*/ 46 h 63"/>
                  <a:gd name="T26" fmla="*/ 40 w 41"/>
                  <a:gd name="T27" fmla="*/ 53 h 63"/>
                  <a:gd name="T28" fmla="*/ 36 w 41"/>
                  <a:gd name="T29" fmla="*/ 58 h 63"/>
                  <a:gd name="T30" fmla="*/ 29 w 41"/>
                  <a:gd name="T31" fmla="*/ 62 h 63"/>
                  <a:gd name="T32" fmla="*/ 20 w 41"/>
                  <a:gd name="T33" fmla="*/ 63 h 63"/>
                  <a:gd name="T34" fmla="*/ 0 w 41"/>
                  <a:gd name="T35" fmla="*/ 63 h 63"/>
                  <a:gd name="T36" fmla="*/ 4 w 41"/>
                  <a:gd name="T37" fmla="*/ 30 h 63"/>
                  <a:gd name="T38" fmla="*/ 18 w 41"/>
                  <a:gd name="T39" fmla="*/ 30 h 63"/>
                  <a:gd name="T40" fmla="*/ 25 w 41"/>
                  <a:gd name="T41" fmla="*/ 29 h 63"/>
                  <a:gd name="T42" fmla="*/ 30 w 41"/>
                  <a:gd name="T43" fmla="*/ 26 h 63"/>
                  <a:gd name="T44" fmla="*/ 33 w 41"/>
                  <a:gd name="T45" fmla="*/ 22 h 63"/>
                  <a:gd name="T46" fmla="*/ 34 w 41"/>
                  <a:gd name="T47" fmla="*/ 17 h 63"/>
                  <a:gd name="T48" fmla="*/ 30 w 41"/>
                  <a:gd name="T49" fmla="*/ 7 h 63"/>
                  <a:gd name="T50" fmla="*/ 18 w 41"/>
                  <a:gd name="T51" fmla="*/ 4 h 63"/>
                  <a:gd name="T52" fmla="*/ 4 w 41"/>
                  <a:gd name="T53" fmla="*/ 4 h 63"/>
                  <a:gd name="T54" fmla="*/ 4 w 41"/>
                  <a:gd name="T55" fmla="*/ 30 h 63"/>
                  <a:gd name="T56" fmla="*/ 4 w 41"/>
                  <a:gd name="T57" fmla="*/ 33 h 63"/>
                  <a:gd name="T58" fmla="*/ 4 w 41"/>
                  <a:gd name="T59" fmla="*/ 59 h 63"/>
                  <a:gd name="T60" fmla="*/ 20 w 41"/>
                  <a:gd name="T61" fmla="*/ 59 h 63"/>
                  <a:gd name="T62" fmla="*/ 32 w 41"/>
                  <a:gd name="T63" fmla="*/ 56 h 63"/>
                  <a:gd name="T64" fmla="*/ 37 w 41"/>
                  <a:gd name="T65" fmla="*/ 46 h 63"/>
                  <a:gd name="T66" fmla="*/ 35 w 41"/>
                  <a:gd name="T67" fmla="*/ 40 h 63"/>
                  <a:gd name="T68" fmla="*/ 32 w 41"/>
                  <a:gd name="T69" fmla="*/ 36 h 63"/>
                  <a:gd name="T70" fmla="*/ 27 w 41"/>
                  <a:gd name="T71" fmla="*/ 34 h 63"/>
                  <a:gd name="T72" fmla="*/ 20 w 41"/>
                  <a:gd name="T73" fmla="*/ 33 h 63"/>
                  <a:gd name="T74" fmla="*/ 4 w 41"/>
                  <a:gd name="T75" fmla="*/ 3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63">
                    <a:moveTo>
                      <a:pt x="0" y="6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1"/>
                      <a:pt x="27" y="1"/>
                    </a:cubicBezTo>
                    <a:cubicBezTo>
                      <a:pt x="30" y="2"/>
                      <a:pt x="32" y="3"/>
                      <a:pt x="33" y="5"/>
                    </a:cubicBezTo>
                    <a:cubicBezTo>
                      <a:pt x="35" y="6"/>
                      <a:pt x="36" y="8"/>
                      <a:pt x="37" y="10"/>
                    </a:cubicBezTo>
                    <a:cubicBezTo>
                      <a:pt x="38" y="12"/>
                      <a:pt x="38" y="14"/>
                      <a:pt x="38" y="16"/>
                    </a:cubicBezTo>
                    <a:cubicBezTo>
                      <a:pt x="38" y="18"/>
                      <a:pt x="38" y="20"/>
                      <a:pt x="38" y="21"/>
                    </a:cubicBezTo>
                    <a:cubicBezTo>
                      <a:pt x="37" y="23"/>
                      <a:pt x="36" y="24"/>
                      <a:pt x="35" y="25"/>
                    </a:cubicBezTo>
                    <a:cubicBezTo>
                      <a:pt x="34" y="27"/>
                      <a:pt x="33" y="28"/>
                      <a:pt x="31" y="29"/>
                    </a:cubicBezTo>
                    <a:cubicBezTo>
                      <a:pt x="30" y="30"/>
                      <a:pt x="28" y="30"/>
                      <a:pt x="26" y="31"/>
                    </a:cubicBezTo>
                    <a:cubicBezTo>
                      <a:pt x="31" y="32"/>
                      <a:pt x="34" y="33"/>
                      <a:pt x="37" y="36"/>
                    </a:cubicBezTo>
                    <a:cubicBezTo>
                      <a:pt x="40" y="38"/>
                      <a:pt x="41" y="42"/>
                      <a:pt x="41" y="46"/>
                    </a:cubicBezTo>
                    <a:cubicBezTo>
                      <a:pt x="41" y="49"/>
                      <a:pt x="41" y="51"/>
                      <a:pt x="40" y="53"/>
                    </a:cubicBezTo>
                    <a:cubicBezTo>
                      <a:pt x="39" y="55"/>
                      <a:pt x="37" y="57"/>
                      <a:pt x="36" y="58"/>
                    </a:cubicBezTo>
                    <a:cubicBezTo>
                      <a:pt x="34" y="60"/>
                      <a:pt x="31" y="61"/>
                      <a:pt x="29" y="62"/>
                    </a:cubicBezTo>
                    <a:cubicBezTo>
                      <a:pt x="26" y="63"/>
                      <a:pt x="23" y="63"/>
                      <a:pt x="20" y="63"/>
                    </a:cubicBezTo>
                    <a:lnTo>
                      <a:pt x="0" y="63"/>
                    </a:lnTo>
                    <a:close/>
                    <a:moveTo>
                      <a:pt x="4" y="30"/>
                    </a:moveTo>
                    <a:cubicBezTo>
                      <a:pt x="18" y="30"/>
                      <a:pt x="18" y="30"/>
                      <a:pt x="18" y="30"/>
                    </a:cubicBezTo>
                    <a:cubicBezTo>
                      <a:pt x="21" y="30"/>
                      <a:pt x="23" y="29"/>
                      <a:pt x="25" y="29"/>
                    </a:cubicBezTo>
                    <a:cubicBezTo>
                      <a:pt x="27" y="28"/>
                      <a:pt x="29" y="27"/>
                      <a:pt x="30" y="26"/>
                    </a:cubicBezTo>
                    <a:cubicBezTo>
                      <a:pt x="31" y="24"/>
                      <a:pt x="32" y="23"/>
                      <a:pt x="33" y="22"/>
                    </a:cubicBezTo>
                    <a:cubicBezTo>
                      <a:pt x="34" y="20"/>
                      <a:pt x="34" y="18"/>
                      <a:pt x="34" y="17"/>
                    </a:cubicBezTo>
                    <a:cubicBezTo>
                      <a:pt x="34" y="13"/>
                      <a:pt x="33" y="9"/>
                      <a:pt x="30" y="7"/>
                    </a:cubicBezTo>
                    <a:cubicBezTo>
                      <a:pt x="27" y="5"/>
                      <a:pt x="23" y="4"/>
                      <a:pt x="18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  <a:moveTo>
                      <a:pt x="4" y="33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5" y="59"/>
                      <a:pt x="30" y="58"/>
                      <a:pt x="32" y="56"/>
                    </a:cubicBezTo>
                    <a:cubicBezTo>
                      <a:pt x="35" y="53"/>
                      <a:pt x="37" y="50"/>
                      <a:pt x="37" y="46"/>
                    </a:cubicBezTo>
                    <a:cubicBezTo>
                      <a:pt x="37" y="44"/>
                      <a:pt x="36" y="42"/>
                      <a:pt x="35" y="40"/>
                    </a:cubicBezTo>
                    <a:cubicBezTo>
                      <a:pt x="35" y="39"/>
                      <a:pt x="34" y="38"/>
                      <a:pt x="32" y="36"/>
                    </a:cubicBezTo>
                    <a:cubicBezTo>
                      <a:pt x="31" y="35"/>
                      <a:pt x="29" y="34"/>
                      <a:pt x="27" y="34"/>
                    </a:cubicBezTo>
                    <a:cubicBezTo>
                      <a:pt x="25" y="33"/>
                      <a:pt x="23" y="33"/>
                      <a:pt x="20" y="33"/>
                    </a:cubicBezTo>
                    <a:lnTo>
                      <a:pt x="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DFA4995-E5E1-410D-9450-F100F49382A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5688" y="1916113"/>
                <a:ext cx="133350" cy="239712"/>
              </a:xfrm>
              <a:custGeom>
                <a:avLst/>
                <a:gdLst>
                  <a:gd name="T0" fmla="*/ 12 w 84"/>
                  <a:gd name="T1" fmla="*/ 141 h 151"/>
                  <a:gd name="T2" fmla="*/ 84 w 84"/>
                  <a:gd name="T3" fmla="*/ 141 h 151"/>
                  <a:gd name="T4" fmla="*/ 84 w 84"/>
                  <a:gd name="T5" fmla="*/ 151 h 151"/>
                  <a:gd name="T6" fmla="*/ 0 w 84"/>
                  <a:gd name="T7" fmla="*/ 151 h 151"/>
                  <a:gd name="T8" fmla="*/ 0 w 84"/>
                  <a:gd name="T9" fmla="*/ 0 h 151"/>
                  <a:gd name="T10" fmla="*/ 12 w 84"/>
                  <a:gd name="T11" fmla="*/ 0 h 151"/>
                  <a:gd name="T12" fmla="*/ 12 w 84"/>
                  <a:gd name="T13" fmla="*/ 14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51">
                    <a:moveTo>
                      <a:pt x="12" y="141"/>
                    </a:moveTo>
                    <a:lnTo>
                      <a:pt x="84" y="141"/>
                    </a:lnTo>
                    <a:lnTo>
                      <a:pt x="84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3" name="Rectangle 9">
                <a:extLst>
                  <a:ext uri="{FF2B5EF4-FFF2-40B4-BE49-F238E27FC236}">
                    <a16:creationId xmlns:a16="http://schemas.microsoft.com/office/drawing/2014/main" id="{BEF68941-4820-4A97-B3BA-7B9DFB04DD1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11426" y="1916113"/>
                <a:ext cx="19050" cy="2397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5394C77-1FF3-40F4-9238-DE5B40A72F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8738" y="1916113"/>
                <a:ext cx="195263" cy="242887"/>
              </a:xfrm>
              <a:custGeom>
                <a:avLst/>
                <a:gdLst>
                  <a:gd name="T0" fmla="*/ 50 w 52"/>
                  <a:gd name="T1" fmla="*/ 52 h 64"/>
                  <a:gd name="T2" fmla="*/ 50 w 52"/>
                  <a:gd name="T3" fmla="*/ 53 h 64"/>
                  <a:gd name="T4" fmla="*/ 52 w 52"/>
                  <a:gd name="T5" fmla="*/ 55 h 64"/>
                  <a:gd name="T6" fmla="*/ 48 w 52"/>
                  <a:gd name="T7" fmla="*/ 58 h 64"/>
                  <a:gd name="T8" fmla="*/ 43 w 52"/>
                  <a:gd name="T9" fmla="*/ 61 h 64"/>
                  <a:gd name="T10" fmla="*/ 37 w 52"/>
                  <a:gd name="T11" fmla="*/ 63 h 64"/>
                  <a:gd name="T12" fmla="*/ 30 w 52"/>
                  <a:gd name="T13" fmla="*/ 64 h 64"/>
                  <a:gd name="T14" fmla="*/ 18 w 52"/>
                  <a:gd name="T15" fmla="*/ 61 h 64"/>
                  <a:gd name="T16" fmla="*/ 8 w 52"/>
                  <a:gd name="T17" fmla="*/ 55 h 64"/>
                  <a:gd name="T18" fmla="*/ 2 w 52"/>
                  <a:gd name="T19" fmla="*/ 45 h 64"/>
                  <a:gd name="T20" fmla="*/ 0 w 52"/>
                  <a:gd name="T21" fmla="*/ 32 h 64"/>
                  <a:gd name="T22" fmla="*/ 2 w 52"/>
                  <a:gd name="T23" fmla="*/ 19 h 64"/>
                  <a:gd name="T24" fmla="*/ 9 w 52"/>
                  <a:gd name="T25" fmla="*/ 9 h 64"/>
                  <a:gd name="T26" fmla="*/ 18 w 52"/>
                  <a:gd name="T27" fmla="*/ 2 h 64"/>
                  <a:gd name="T28" fmla="*/ 31 w 52"/>
                  <a:gd name="T29" fmla="*/ 0 h 64"/>
                  <a:gd name="T30" fmla="*/ 37 w 52"/>
                  <a:gd name="T31" fmla="*/ 0 h 64"/>
                  <a:gd name="T32" fmla="*/ 42 w 52"/>
                  <a:gd name="T33" fmla="*/ 2 h 64"/>
                  <a:gd name="T34" fmla="*/ 47 w 52"/>
                  <a:gd name="T35" fmla="*/ 4 h 64"/>
                  <a:gd name="T36" fmla="*/ 51 w 52"/>
                  <a:gd name="T37" fmla="*/ 7 h 64"/>
                  <a:gd name="T38" fmla="*/ 50 w 52"/>
                  <a:gd name="T39" fmla="*/ 9 h 64"/>
                  <a:gd name="T40" fmla="*/ 49 w 52"/>
                  <a:gd name="T41" fmla="*/ 10 h 64"/>
                  <a:gd name="T42" fmla="*/ 48 w 52"/>
                  <a:gd name="T43" fmla="*/ 9 h 64"/>
                  <a:gd name="T44" fmla="*/ 46 w 52"/>
                  <a:gd name="T45" fmla="*/ 8 h 64"/>
                  <a:gd name="T46" fmla="*/ 44 w 52"/>
                  <a:gd name="T47" fmla="*/ 7 h 64"/>
                  <a:gd name="T48" fmla="*/ 41 w 52"/>
                  <a:gd name="T49" fmla="*/ 5 h 64"/>
                  <a:gd name="T50" fmla="*/ 36 w 52"/>
                  <a:gd name="T51" fmla="*/ 4 h 64"/>
                  <a:gd name="T52" fmla="*/ 31 w 52"/>
                  <a:gd name="T53" fmla="*/ 4 h 64"/>
                  <a:gd name="T54" fmla="*/ 20 w 52"/>
                  <a:gd name="T55" fmla="*/ 6 h 64"/>
                  <a:gd name="T56" fmla="*/ 12 w 52"/>
                  <a:gd name="T57" fmla="*/ 11 h 64"/>
                  <a:gd name="T58" fmla="*/ 7 w 52"/>
                  <a:gd name="T59" fmla="*/ 20 h 64"/>
                  <a:gd name="T60" fmla="*/ 5 w 52"/>
                  <a:gd name="T61" fmla="*/ 32 h 64"/>
                  <a:gd name="T62" fmla="*/ 7 w 52"/>
                  <a:gd name="T63" fmla="*/ 44 h 64"/>
                  <a:gd name="T64" fmla="*/ 12 w 52"/>
                  <a:gd name="T65" fmla="*/ 52 h 64"/>
                  <a:gd name="T66" fmla="*/ 20 w 52"/>
                  <a:gd name="T67" fmla="*/ 58 h 64"/>
                  <a:gd name="T68" fmla="*/ 30 w 52"/>
                  <a:gd name="T69" fmla="*/ 60 h 64"/>
                  <a:gd name="T70" fmla="*/ 36 w 52"/>
                  <a:gd name="T71" fmla="*/ 59 h 64"/>
                  <a:gd name="T72" fmla="*/ 41 w 52"/>
                  <a:gd name="T73" fmla="*/ 58 h 64"/>
                  <a:gd name="T74" fmla="*/ 45 w 52"/>
                  <a:gd name="T75" fmla="*/ 56 h 64"/>
                  <a:gd name="T76" fmla="*/ 49 w 52"/>
                  <a:gd name="T77" fmla="*/ 53 h 64"/>
                  <a:gd name="T78" fmla="*/ 49 w 52"/>
                  <a:gd name="T79" fmla="*/ 53 h 64"/>
                  <a:gd name="T80" fmla="*/ 50 w 52"/>
                  <a:gd name="T81" fmla="*/ 5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64">
                    <a:moveTo>
                      <a:pt x="50" y="52"/>
                    </a:moveTo>
                    <a:cubicBezTo>
                      <a:pt x="50" y="52"/>
                      <a:pt x="50" y="53"/>
                      <a:pt x="50" y="53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1" y="56"/>
                      <a:pt x="49" y="57"/>
                      <a:pt x="48" y="58"/>
                    </a:cubicBezTo>
                    <a:cubicBezTo>
                      <a:pt x="46" y="60"/>
                      <a:pt x="45" y="61"/>
                      <a:pt x="43" y="61"/>
                    </a:cubicBezTo>
                    <a:cubicBezTo>
                      <a:pt x="41" y="62"/>
                      <a:pt x="39" y="63"/>
                      <a:pt x="37" y="63"/>
                    </a:cubicBezTo>
                    <a:cubicBezTo>
                      <a:pt x="35" y="64"/>
                      <a:pt x="32" y="64"/>
                      <a:pt x="30" y="64"/>
                    </a:cubicBezTo>
                    <a:cubicBezTo>
                      <a:pt x="25" y="64"/>
                      <a:pt x="21" y="63"/>
                      <a:pt x="18" y="61"/>
                    </a:cubicBezTo>
                    <a:cubicBezTo>
                      <a:pt x="14" y="60"/>
                      <a:pt x="11" y="58"/>
                      <a:pt x="8" y="55"/>
                    </a:cubicBezTo>
                    <a:cubicBezTo>
                      <a:pt x="6" y="52"/>
                      <a:pt x="4" y="49"/>
                      <a:pt x="2" y="45"/>
                    </a:cubicBezTo>
                    <a:cubicBezTo>
                      <a:pt x="1" y="41"/>
                      <a:pt x="0" y="37"/>
                      <a:pt x="0" y="32"/>
                    </a:cubicBezTo>
                    <a:cubicBezTo>
                      <a:pt x="0" y="27"/>
                      <a:pt x="1" y="23"/>
                      <a:pt x="2" y="19"/>
                    </a:cubicBezTo>
                    <a:cubicBezTo>
                      <a:pt x="4" y="15"/>
                      <a:pt x="6" y="11"/>
                      <a:pt x="9" y="9"/>
                    </a:cubicBezTo>
                    <a:cubicBezTo>
                      <a:pt x="11" y="6"/>
                      <a:pt x="15" y="4"/>
                      <a:pt x="18" y="2"/>
                    </a:cubicBezTo>
                    <a:cubicBezTo>
                      <a:pt x="22" y="0"/>
                      <a:pt x="26" y="0"/>
                      <a:pt x="31" y="0"/>
                    </a:cubicBezTo>
                    <a:cubicBezTo>
                      <a:pt x="33" y="0"/>
                      <a:pt x="35" y="0"/>
                      <a:pt x="37" y="0"/>
                    </a:cubicBezTo>
                    <a:cubicBezTo>
                      <a:pt x="39" y="1"/>
                      <a:pt x="41" y="1"/>
                      <a:pt x="42" y="2"/>
                    </a:cubicBezTo>
                    <a:cubicBezTo>
                      <a:pt x="44" y="2"/>
                      <a:pt x="46" y="3"/>
                      <a:pt x="47" y="4"/>
                    </a:cubicBezTo>
                    <a:cubicBezTo>
                      <a:pt x="49" y="5"/>
                      <a:pt x="50" y="6"/>
                      <a:pt x="51" y="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9" y="10"/>
                      <a:pt x="48" y="10"/>
                      <a:pt x="48" y="9"/>
                    </a:cubicBezTo>
                    <a:cubicBezTo>
                      <a:pt x="47" y="9"/>
                      <a:pt x="47" y="9"/>
                      <a:pt x="46" y="8"/>
                    </a:cubicBezTo>
                    <a:cubicBezTo>
                      <a:pt x="46" y="8"/>
                      <a:pt x="45" y="7"/>
                      <a:pt x="44" y="7"/>
                    </a:cubicBezTo>
                    <a:cubicBezTo>
                      <a:pt x="43" y="6"/>
                      <a:pt x="42" y="6"/>
                      <a:pt x="41" y="5"/>
                    </a:cubicBezTo>
                    <a:cubicBezTo>
                      <a:pt x="40" y="5"/>
                      <a:pt x="38" y="4"/>
                      <a:pt x="36" y="4"/>
                    </a:cubicBezTo>
                    <a:cubicBezTo>
                      <a:pt x="35" y="4"/>
                      <a:pt x="33" y="4"/>
                      <a:pt x="31" y="4"/>
                    </a:cubicBezTo>
                    <a:cubicBezTo>
                      <a:pt x="27" y="4"/>
                      <a:pt x="24" y="4"/>
                      <a:pt x="20" y="6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0" y="14"/>
                      <a:pt x="8" y="17"/>
                      <a:pt x="7" y="20"/>
                    </a:cubicBezTo>
                    <a:cubicBezTo>
                      <a:pt x="6" y="23"/>
                      <a:pt x="5" y="27"/>
                      <a:pt x="5" y="32"/>
                    </a:cubicBezTo>
                    <a:cubicBezTo>
                      <a:pt x="5" y="36"/>
                      <a:pt x="6" y="40"/>
                      <a:pt x="7" y="44"/>
                    </a:cubicBezTo>
                    <a:cubicBezTo>
                      <a:pt x="8" y="47"/>
                      <a:pt x="10" y="50"/>
                      <a:pt x="12" y="52"/>
                    </a:cubicBezTo>
                    <a:cubicBezTo>
                      <a:pt x="14" y="55"/>
                      <a:pt x="17" y="57"/>
                      <a:pt x="20" y="58"/>
                    </a:cubicBezTo>
                    <a:cubicBezTo>
                      <a:pt x="23" y="59"/>
                      <a:pt x="26" y="60"/>
                      <a:pt x="30" y="60"/>
                    </a:cubicBezTo>
                    <a:cubicBezTo>
                      <a:pt x="32" y="60"/>
                      <a:pt x="34" y="60"/>
                      <a:pt x="36" y="59"/>
                    </a:cubicBezTo>
                    <a:cubicBezTo>
                      <a:pt x="38" y="59"/>
                      <a:pt x="39" y="59"/>
                      <a:pt x="41" y="58"/>
                    </a:cubicBezTo>
                    <a:cubicBezTo>
                      <a:pt x="42" y="57"/>
                      <a:pt x="44" y="57"/>
                      <a:pt x="45" y="56"/>
                    </a:cubicBezTo>
                    <a:cubicBezTo>
                      <a:pt x="46" y="55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2"/>
                      <a:pt x="50" y="5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679F69CE-CABD-4D24-9603-7FA01C319D6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22588" y="1916113"/>
                <a:ext cx="211138" cy="239712"/>
              </a:xfrm>
              <a:custGeom>
                <a:avLst/>
                <a:gdLst>
                  <a:gd name="T0" fmla="*/ 56 w 56"/>
                  <a:gd name="T1" fmla="*/ 63 h 63"/>
                  <a:gd name="T2" fmla="*/ 52 w 56"/>
                  <a:gd name="T3" fmla="*/ 63 h 63"/>
                  <a:gd name="T4" fmla="*/ 51 w 56"/>
                  <a:gd name="T5" fmla="*/ 63 h 63"/>
                  <a:gd name="T6" fmla="*/ 50 w 56"/>
                  <a:gd name="T7" fmla="*/ 62 h 63"/>
                  <a:gd name="T8" fmla="*/ 43 w 56"/>
                  <a:gd name="T9" fmla="*/ 44 h 63"/>
                  <a:gd name="T10" fmla="*/ 12 w 56"/>
                  <a:gd name="T11" fmla="*/ 44 h 63"/>
                  <a:gd name="T12" fmla="*/ 5 w 56"/>
                  <a:gd name="T13" fmla="*/ 62 h 63"/>
                  <a:gd name="T14" fmla="*/ 4 w 56"/>
                  <a:gd name="T15" fmla="*/ 63 h 63"/>
                  <a:gd name="T16" fmla="*/ 3 w 56"/>
                  <a:gd name="T17" fmla="*/ 63 h 63"/>
                  <a:gd name="T18" fmla="*/ 0 w 56"/>
                  <a:gd name="T19" fmla="*/ 63 h 63"/>
                  <a:gd name="T20" fmla="*/ 25 w 56"/>
                  <a:gd name="T21" fmla="*/ 0 h 63"/>
                  <a:gd name="T22" fmla="*/ 30 w 56"/>
                  <a:gd name="T23" fmla="*/ 0 h 63"/>
                  <a:gd name="T24" fmla="*/ 56 w 56"/>
                  <a:gd name="T25" fmla="*/ 63 h 63"/>
                  <a:gd name="T26" fmla="*/ 14 w 56"/>
                  <a:gd name="T27" fmla="*/ 40 h 63"/>
                  <a:gd name="T28" fmla="*/ 42 w 56"/>
                  <a:gd name="T29" fmla="*/ 40 h 63"/>
                  <a:gd name="T30" fmla="*/ 29 w 56"/>
                  <a:gd name="T31" fmla="*/ 9 h 63"/>
                  <a:gd name="T32" fmla="*/ 28 w 56"/>
                  <a:gd name="T33" fmla="*/ 7 h 63"/>
                  <a:gd name="T34" fmla="*/ 28 w 56"/>
                  <a:gd name="T35" fmla="*/ 5 h 63"/>
                  <a:gd name="T36" fmla="*/ 27 w 56"/>
                  <a:gd name="T37" fmla="*/ 7 h 63"/>
                  <a:gd name="T38" fmla="*/ 26 w 56"/>
                  <a:gd name="T39" fmla="*/ 9 h 63"/>
                  <a:gd name="T40" fmla="*/ 14 w 56"/>
                  <a:gd name="T41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3">
                    <a:moveTo>
                      <a:pt x="56" y="63"/>
                    </a:move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1" y="62"/>
                      <a:pt x="51" y="62"/>
                      <a:pt x="50" y="6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5" y="62"/>
                      <a:pt x="4" y="63"/>
                    </a:cubicBezTo>
                    <a:cubicBezTo>
                      <a:pt x="4" y="63"/>
                      <a:pt x="4" y="63"/>
                      <a:pt x="3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56" y="63"/>
                    </a:lnTo>
                    <a:close/>
                    <a:moveTo>
                      <a:pt x="14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8" y="8"/>
                      <a:pt x="28" y="7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8"/>
                      <a:pt x="27" y="8"/>
                      <a:pt x="26" y="9"/>
                    </a:cubicBezTo>
                    <a:lnTo>
                      <a:pt x="14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321A3E30-CD0D-41B2-B47A-80A0D96BE6B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6588" y="1916113"/>
                <a:ext cx="139700" cy="239712"/>
              </a:xfrm>
              <a:custGeom>
                <a:avLst/>
                <a:gdLst>
                  <a:gd name="T0" fmla="*/ 88 w 88"/>
                  <a:gd name="T1" fmla="*/ 0 h 151"/>
                  <a:gd name="T2" fmla="*/ 88 w 88"/>
                  <a:gd name="T3" fmla="*/ 10 h 151"/>
                  <a:gd name="T4" fmla="*/ 9 w 88"/>
                  <a:gd name="T5" fmla="*/ 10 h 151"/>
                  <a:gd name="T6" fmla="*/ 9 w 88"/>
                  <a:gd name="T7" fmla="*/ 72 h 151"/>
                  <a:gd name="T8" fmla="*/ 78 w 88"/>
                  <a:gd name="T9" fmla="*/ 72 h 151"/>
                  <a:gd name="T10" fmla="*/ 78 w 88"/>
                  <a:gd name="T11" fmla="*/ 82 h 151"/>
                  <a:gd name="T12" fmla="*/ 9 w 88"/>
                  <a:gd name="T13" fmla="*/ 82 h 151"/>
                  <a:gd name="T14" fmla="*/ 9 w 88"/>
                  <a:gd name="T15" fmla="*/ 151 h 151"/>
                  <a:gd name="T16" fmla="*/ 0 w 88"/>
                  <a:gd name="T17" fmla="*/ 151 h 151"/>
                  <a:gd name="T18" fmla="*/ 0 w 88"/>
                  <a:gd name="T19" fmla="*/ 0 h 151"/>
                  <a:gd name="T20" fmla="*/ 88 w 88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151">
                    <a:moveTo>
                      <a:pt x="88" y="0"/>
                    </a:moveTo>
                    <a:lnTo>
                      <a:pt x="88" y="10"/>
                    </a:lnTo>
                    <a:lnTo>
                      <a:pt x="9" y="10"/>
                    </a:lnTo>
                    <a:lnTo>
                      <a:pt x="9" y="72"/>
                    </a:lnTo>
                    <a:lnTo>
                      <a:pt x="78" y="72"/>
                    </a:lnTo>
                    <a:lnTo>
                      <a:pt x="78" y="82"/>
                    </a:lnTo>
                    <a:lnTo>
                      <a:pt x="9" y="82"/>
                    </a:lnTo>
                    <a:lnTo>
                      <a:pt x="9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0995B7-D443-4193-892D-8422E63F3A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1851" y="1916113"/>
                <a:ext cx="144463" cy="239712"/>
              </a:xfrm>
              <a:custGeom>
                <a:avLst/>
                <a:gdLst>
                  <a:gd name="T0" fmla="*/ 91 w 91"/>
                  <a:gd name="T1" fmla="*/ 0 h 151"/>
                  <a:gd name="T2" fmla="*/ 91 w 91"/>
                  <a:gd name="T3" fmla="*/ 10 h 151"/>
                  <a:gd name="T4" fmla="*/ 12 w 91"/>
                  <a:gd name="T5" fmla="*/ 10 h 151"/>
                  <a:gd name="T6" fmla="*/ 12 w 91"/>
                  <a:gd name="T7" fmla="*/ 72 h 151"/>
                  <a:gd name="T8" fmla="*/ 79 w 91"/>
                  <a:gd name="T9" fmla="*/ 72 h 151"/>
                  <a:gd name="T10" fmla="*/ 79 w 91"/>
                  <a:gd name="T11" fmla="*/ 82 h 151"/>
                  <a:gd name="T12" fmla="*/ 12 w 91"/>
                  <a:gd name="T13" fmla="*/ 82 h 151"/>
                  <a:gd name="T14" fmla="*/ 12 w 91"/>
                  <a:gd name="T15" fmla="*/ 151 h 151"/>
                  <a:gd name="T16" fmla="*/ 0 w 91"/>
                  <a:gd name="T17" fmla="*/ 151 h 151"/>
                  <a:gd name="T18" fmla="*/ 0 w 91"/>
                  <a:gd name="T19" fmla="*/ 0 h 151"/>
                  <a:gd name="T20" fmla="*/ 91 w 91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51">
                    <a:moveTo>
                      <a:pt x="91" y="0"/>
                    </a:moveTo>
                    <a:lnTo>
                      <a:pt x="91" y="10"/>
                    </a:lnTo>
                    <a:lnTo>
                      <a:pt x="12" y="10"/>
                    </a:lnTo>
                    <a:lnTo>
                      <a:pt x="12" y="72"/>
                    </a:lnTo>
                    <a:lnTo>
                      <a:pt x="79" y="72"/>
                    </a:lnTo>
                    <a:lnTo>
                      <a:pt x="79" y="82"/>
                    </a:lnTo>
                    <a:lnTo>
                      <a:pt x="12" y="82"/>
                    </a:lnTo>
                    <a:lnTo>
                      <a:pt x="12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1E8CAF8-A908-4550-A639-8DF9094FF7A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16313" y="1916113"/>
                <a:ext cx="211138" cy="239712"/>
              </a:xfrm>
              <a:custGeom>
                <a:avLst/>
                <a:gdLst>
                  <a:gd name="T0" fmla="*/ 56 w 56"/>
                  <a:gd name="T1" fmla="*/ 63 h 63"/>
                  <a:gd name="T2" fmla="*/ 53 w 56"/>
                  <a:gd name="T3" fmla="*/ 63 h 63"/>
                  <a:gd name="T4" fmla="*/ 52 w 56"/>
                  <a:gd name="T5" fmla="*/ 63 h 63"/>
                  <a:gd name="T6" fmla="*/ 51 w 56"/>
                  <a:gd name="T7" fmla="*/ 62 h 63"/>
                  <a:gd name="T8" fmla="*/ 44 w 56"/>
                  <a:gd name="T9" fmla="*/ 44 h 63"/>
                  <a:gd name="T10" fmla="*/ 13 w 56"/>
                  <a:gd name="T11" fmla="*/ 44 h 63"/>
                  <a:gd name="T12" fmla="*/ 5 w 56"/>
                  <a:gd name="T13" fmla="*/ 62 h 63"/>
                  <a:gd name="T14" fmla="*/ 5 w 56"/>
                  <a:gd name="T15" fmla="*/ 63 h 63"/>
                  <a:gd name="T16" fmla="*/ 4 w 56"/>
                  <a:gd name="T17" fmla="*/ 63 h 63"/>
                  <a:gd name="T18" fmla="*/ 0 w 56"/>
                  <a:gd name="T19" fmla="*/ 63 h 63"/>
                  <a:gd name="T20" fmla="*/ 26 w 56"/>
                  <a:gd name="T21" fmla="*/ 0 h 63"/>
                  <a:gd name="T22" fmla="*/ 30 w 56"/>
                  <a:gd name="T23" fmla="*/ 0 h 63"/>
                  <a:gd name="T24" fmla="*/ 56 w 56"/>
                  <a:gd name="T25" fmla="*/ 63 h 63"/>
                  <a:gd name="T26" fmla="*/ 14 w 56"/>
                  <a:gd name="T27" fmla="*/ 40 h 63"/>
                  <a:gd name="T28" fmla="*/ 42 w 56"/>
                  <a:gd name="T29" fmla="*/ 40 h 63"/>
                  <a:gd name="T30" fmla="*/ 29 w 56"/>
                  <a:gd name="T31" fmla="*/ 9 h 63"/>
                  <a:gd name="T32" fmla="*/ 29 w 56"/>
                  <a:gd name="T33" fmla="*/ 7 h 63"/>
                  <a:gd name="T34" fmla="*/ 28 w 56"/>
                  <a:gd name="T35" fmla="*/ 5 h 63"/>
                  <a:gd name="T36" fmla="*/ 28 w 56"/>
                  <a:gd name="T37" fmla="*/ 7 h 63"/>
                  <a:gd name="T38" fmla="*/ 27 w 56"/>
                  <a:gd name="T39" fmla="*/ 9 h 63"/>
                  <a:gd name="T40" fmla="*/ 14 w 56"/>
                  <a:gd name="T41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3">
                    <a:moveTo>
                      <a:pt x="56" y="63"/>
                    </a:move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3"/>
                    </a:cubicBezTo>
                    <a:cubicBezTo>
                      <a:pt x="5" y="63"/>
                      <a:pt x="4" y="63"/>
                      <a:pt x="4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56" y="63"/>
                    </a:lnTo>
                    <a:close/>
                    <a:moveTo>
                      <a:pt x="14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7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7" y="8"/>
                      <a:pt x="27" y="8"/>
                      <a:pt x="27" y="9"/>
                    </a:cubicBezTo>
                    <a:lnTo>
                      <a:pt x="14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19" name="Rectangle 15">
                <a:extLst>
                  <a:ext uri="{FF2B5EF4-FFF2-40B4-BE49-F238E27FC236}">
                    <a16:creationId xmlns:a16="http://schemas.microsoft.com/office/drawing/2014/main" id="{7AD2B140-ACD7-4292-8E67-7CF767ED4C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76663" y="1916113"/>
                <a:ext cx="19050" cy="2397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DBF10E08-4084-4D11-8CCB-2BC1ED37502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81438" y="1916113"/>
                <a:ext cx="163513" cy="239712"/>
              </a:xfrm>
              <a:custGeom>
                <a:avLst/>
                <a:gdLst>
                  <a:gd name="T0" fmla="*/ 4 w 43"/>
                  <a:gd name="T1" fmla="*/ 35 h 63"/>
                  <a:gd name="T2" fmla="*/ 4 w 43"/>
                  <a:gd name="T3" fmla="*/ 63 h 63"/>
                  <a:gd name="T4" fmla="*/ 0 w 43"/>
                  <a:gd name="T5" fmla="*/ 63 h 63"/>
                  <a:gd name="T6" fmla="*/ 0 w 43"/>
                  <a:gd name="T7" fmla="*/ 0 h 63"/>
                  <a:gd name="T8" fmla="*/ 16 w 43"/>
                  <a:gd name="T9" fmla="*/ 0 h 63"/>
                  <a:gd name="T10" fmla="*/ 32 w 43"/>
                  <a:gd name="T11" fmla="*/ 5 h 63"/>
                  <a:gd name="T12" fmla="*/ 37 w 43"/>
                  <a:gd name="T13" fmla="*/ 17 h 63"/>
                  <a:gd name="T14" fmla="*/ 36 w 43"/>
                  <a:gd name="T15" fmla="*/ 23 h 63"/>
                  <a:gd name="T16" fmla="*/ 32 w 43"/>
                  <a:gd name="T17" fmla="*/ 29 h 63"/>
                  <a:gd name="T18" fmla="*/ 27 w 43"/>
                  <a:gd name="T19" fmla="*/ 32 h 63"/>
                  <a:gd name="T20" fmla="*/ 19 w 43"/>
                  <a:gd name="T21" fmla="*/ 34 h 63"/>
                  <a:gd name="T22" fmla="*/ 21 w 43"/>
                  <a:gd name="T23" fmla="*/ 36 h 63"/>
                  <a:gd name="T24" fmla="*/ 43 w 43"/>
                  <a:gd name="T25" fmla="*/ 63 h 63"/>
                  <a:gd name="T26" fmla="*/ 39 w 43"/>
                  <a:gd name="T27" fmla="*/ 63 h 63"/>
                  <a:gd name="T28" fmla="*/ 38 w 43"/>
                  <a:gd name="T29" fmla="*/ 63 h 63"/>
                  <a:gd name="T30" fmla="*/ 37 w 43"/>
                  <a:gd name="T31" fmla="*/ 62 h 63"/>
                  <a:gd name="T32" fmla="*/ 17 w 43"/>
                  <a:gd name="T33" fmla="*/ 36 h 63"/>
                  <a:gd name="T34" fmla="*/ 15 w 43"/>
                  <a:gd name="T35" fmla="*/ 35 h 63"/>
                  <a:gd name="T36" fmla="*/ 12 w 43"/>
                  <a:gd name="T37" fmla="*/ 35 h 63"/>
                  <a:gd name="T38" fmla="*/ 4 w 43"/>
                  <a:gd name="T39" fmla="*/ 35 h 63"/>
                  <a:gd name="T40" fmla="*/ 4 w 43"/>
                  <a:gd name="T41" fmla="*/ 31 h 63"/>
                  <a:gd name="T42" fmla="*/ 15 w 43"/>
                  <a:gd name="T43" fmla="*/ 31 h 63"/>
                  <a:gd name="T44" fmla="*/ 23 w 43"/>
                  <a:gd name="T45" fmla="*/ 30 h 63"/>
                  <a:gd name="T46" fmla="*/ 28 w 43"/>
                  <a:gd name="T47" fmla="*/ 27 h 63"/>
                  <a:gd name="T48" fmla="*/ 32 w 43"/>
                  <a:gd name="T49" fmla="*/ 23 h 63"/>
                  <a:gd name="T50" fmla="*/ 33 w 43"/>
                  <a:gd name="T51" fmla="*/ 17 h 63"/>
                  <a:gd name="T52" fmla="*/ 28 w 43"/>
                  <a:gd name="T53" fmla="*/ 7 h 63"/>
                  <a:gd name="T54" fmla="*/ 16 w 43"/>
                  <a:gd name="T55" fmla="*/ 4 h 63"/>
                  <a:gd name="T56" fmla="*/ 4 w 43"/>
                  <a:gd name="T57" fmla="*/ 4 h 63"/>
                  <a:gd name="T58" fmla="*/ 4 w 43"/>
                  <a:gd name="T59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63">
                    <a:moveTo>
                      <a:pt x="4" y="35"/>
                    </a:moveTo>
                    <a:cubicBezTo>
                      <a:pt x="4" y="63"/>
                      <a:pt x="4" y="63"/>
                      <a:pt x="4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3" y="0"/>
                      <a:pt x="28" y="2"/>
                      <a:pt x="32" y="5"/>
                    </a:cubicBezTo>
                    <a:cubicBezTo>
                      <a:pt x="35" y="7"/>
                      <a:pt x="37" y="11"/>
                      <a:pt x="37" y="17"/>
                    </a:cubicBezTo>
                    <a:cubicBezTo>
                      <a:pt x="37" y="19"/>
                      <a:pt x="37" y="21"/>
                      <a:pt x="36" y="23"/>
                    </a:cubicBezTo>
                    <a:cubicBezTo>
                      <a:pt x="35" y="25"/>
                      <a:pt x="34" y="27"/>
                      <a:pt x="32" y="29"/>
                    </a:cubicBezTo>
                    <a:cubicBezTo>
                      <a:pt x="31" y="30"/>
                      <a:pt x="29" y="31"/>
                      <a:pt x="27" y="32"/>
                    </a:cubicBezTo>
                    <a:cubicBezTo>
                      <a:pt x="25" y="33"/>
                      <a:pt x="22" y="34"/>
                      <a:pt x="19" y="34"/>
                    </a:cubicBezTo>
                    <a:cubicBezTo>
                      <a:pt x="20" y="35"/>
                      <a:pt x="21" y="35"/>
                      <a:pt x="21" y="36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8" y="63"/>
                      <a:pt x="38" y="63"/>
                    </a:cubicBezTo>
                    <a:cubicBezTo>
                      <a:pt x="37" y="63"/>
                      <a:pt x="37" y="62"/>
                      <a:pt x="37" y="6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5"/>
                      <a:pt x="15" y="35"/>
                    </a:cubicBezTo>
                    <a:cubicBezTo>
                      <a:pt x="15" y="35"/>
                      <a:pt x="14" y="35"/>
                      <a:pt x="12" y="35"/>
                    </a:cubicBezTo>
                    <a:lnTo>
                      <a:pt x="4" y="35"/>
                    </a:lnTo>
                    <a:close/>
                    <a:moveTo>
                      <a:pt x="4" y="31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8" y="31"/>
                      <a:pt x="20" y="31"/>
                      <a:pt x="23" y="30"/>
                    </a:cubicBezTo>
                    <a:cubicBezTo>
                      <a:pt x="25" y="30"/>
                      <a:pt x="27" y="29"/>
                      <a:pt x="28" y="27"/>
                    </a:cubicBezTo>
                    <a:cubicBezTo>
                      <a:pt x="30" y="26"/>
                      <a:pt x="31" y="25"/>
                      <a:pt x="32" y="23"/>
                    </a:cubicBezTo>
                    <a:cubicBezTo>
                      <a:pt x="32" y="21"/>
                      <a:pt x="33" y="19"/>
                      <a:pt x="33" y="17"/>
                    </a:cubicBezTo>
                    <a:cubicBezTo>
                      <a:pt x="33" y="13"/>
                      <a:pt x="31" y="9"/>
                      <a:pt x="28" y="7"/>
                    </a:cubicBezTo>
                    <a:cubicBezTo>
                      <a:pt x="26" y="5"/>
                      <a:pt x="21" y="4"/>
                      <a:pt x="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3A06023-CDF7-48D4-9655-AB8E42E7E9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0351" y="1916113"/>
                <a:ext cx="147638" cy="242887"/>
              </a:xfrm>
              <a:custGeom>
                <a:avLst/>
                <a:gdLst>
                  <a:gd name="T0" fmla="*/ 36 w 39"/>
                  <a:gd name="T1" fmla="*/ 8 h 64"/>
                  <a:gd name="T2" fmla="*/ 35 w 39"/>
                  <a:gd name="T3" fmla="*/ 9 h 64"/>
                  <a:gd name="T4" fmla="*/ 33 w 39"/>
                  <a:gd name="T5" fmla="*/ 8 h 64"/>
                  <a:gd name="T6" fmla="*/ 31 w 39"/>
                  <a:gd name="T7" fmla="*/ 6 h 64"/>
                  <a:gd name="T8" fmla="*/ 27 w 39"/>
                  <a:gd name="T9" fmla="*/ 4 h 64"/>
                  <a:gd name="T10" fmla="*/ 21 w 39"/>
                  <a:gd name="T11" fmla="*/ 3 h 64"/>
                  <a:gd name="T12" fmla="*/ 15 w 39"/>
                  <a:gd name="T13" fmla="*/ 4 h 64"/>
                  <a:gd name="T14" fmla="*/ 11 w 39"/>
                  <a:gd name="T15" fmla="*/ 7 h 64"/>
                  <a:gd name="T16" fmla="*/ 8 w 39"/>
                  <a:gd name="T17" fmla="*/ 11 h 64"/>
                  <a:gd name="T18" fmla="*/ 7 w 39"/>
                  <a:gd name="T19" fmla="*/ 16 h 64"/>
                  <a:gd name="T20" fmla="*/ 9 w 39"/>
                  <a:gd name="T21" fmla="*/ 21 h 64"/>
                  <a:gd name="T22" fmla="*/ 12 w 39"/>
                  <a:gd name="T23" fmla="*/ 24 h 64"/>
                  <a:gd name="T24" fmla="*/ 17 w 39"/>
                  <a:gd name="T25" fmla="*/ 27 h 64"/>
                  <a:gd name="T26" fmla="*/ 23 w 39"/>
                  <a:gd name="T27" fmla="*/ 29 h 64"/>
                  <a:gd name="T28" fmla="*/ 29 w 39"/>
                  <a:gd name="T29" fmla="*/ 31 h 64"/>
                  <a:gd name="T30" fmla="*/ 34 w 39"/>
                  <a:gd name="T31" fmla="*/ 34 h 64"/>
                  <a:gd name="T32" fmla="*/ 37 w 39"/>
                  <a:gd name="T33" fmla="*/ 38 h 64"/>
                  <a:gd name="T34" fmla="*/ 39 w 39"/>
                  <a:gd name="T35" fmla="*/ 45 h 64"/>
                  <a:gd name="T36" fmla="*/ 37 w 39"/>
                  <a:gd name="T37" fmla="*/ 52 h 64"/>
                  <a:gd name="T38" fmla="*/ 34 w 39"/>
                  <a:gd name="T39" fmla="*/ 58 h 64"/>
                  <a:gd name="T40" fmla="*/ 27 w 39"/>
                  <a:gd name="T41" fmla="*/ 62 h 64"/>
                  <a:gd name="T42" fmla="*/ 19 w 39"/>
                  <a:gd name="T43" fmla="*/ 64 h 64"/>
                  <a:gd name="T44" fmla="*/ 8 w 39"/>
                  <a:gd name="T45" fmla="*/ 62 h 64"/>
                  <a:gd name="T46" fmla="*/ 0 w 39"/>
                  <a:gd name="T47" fmla="*/ 56 h 64"/>
                  <a:gd name="T48" fmla="*/ 1 w 39"/>
                  <a:gd name="T49" fmla="*/ 54 h 64"/>
                  <a:gd name="T50" fmla="*/ 3 w 39"/>
                  <a:gd name="T51" fmla="*/ 53 h 64"/>
                  <a:gd name="T52" fmla="*/ 4 w 39"/>
                  <a:gd name="T53" fmla="*/ 53 h 64"/>
                  <a:gd name="T54" fmla="*/ 5 w 39"/>
                  <a:gd name="T55" fmla="*/ 55 h 64"/>
                  <a:gd name="T56" fmla="*/ 7 w 39"/>
                  <a:gd name="T57" fmla="*/ 56 h 64"/>
                  <a:gd name="T58" fmla="*/ 10 w 39"/>
                  <a:gd name="T59" fmla="*/ 58 h 64"/>
                  <a:gd name="T60" fmla="*/ 14 w 39"/>
                  <a:gd name="T61" fmla="*/ 59 h 64"/>
                  <a:gd name="T62" fmla="*/ 19 w 39"/>
                  <a:gd name="T63" fmla="*/ 60 h 64"/>
                  <a:gd name="T64" fmla="*/ 26 w 39"/>
                  <a:gd name="T65" fmla="*/ 59 h 64"/>
                  <a:gd name="T66" fmla="*/ 30 w 39"/>
                  <a:gd name="T67" fmla="*/ 56 h 64"/>
                  <a:gd name="T68" fmla="*/ 34 w 39"/>
                  <a:gd name="T69" fmla="*/ 51 h 64"/>
                  <a:gd name="T70" fmla="*/ 35 w 39"/>
                  <a:gd name="T71" fmla="*/ 45 h 64"/>
                  <a:gd name="T72" fmla="*/ 33 w 39"/>
                  <a:gd name="T73" fmla="*/ 40 h 64"/>
                  <a:gd name="T74" fmla="*/ 30 w 39"/>
                  <a:gd name="T75" fmla="*/ 36 h 64"/>
                  <a:gd name="T76" fmla="*/ 25 w 39"/>
                  <a:gd name="T77" fmla="*/ 34 h 64"/>
                  <a:gd name="T78" fmla="*/ 19 w 39"/>
                  <a:gd name="T79" fmla="*/ 32 h 64"/>
                  <a:gd name="T80" fmla="*/ 13 w 39"/>
                  <a:gd name="T81" fmla="*/ 30 h 64"/>
                  <a:gd name="T82" fmla="*/ 8 w 39"/>
                  <a:gd name="T83" fmla="*/ 27 h 64"/>
                  <a:gd name="T84" fmla="*/ 4 w 39"/>
                  <a:gd name="T85" fmla="*/ 23 h 64"/>
                  <a:gd name="T86" fmla="*/ 3 w 39"/>
                  <a:gd name="T87" fmla="*/ 16 h 64"/>
                  <a:gd name="T88" fmla="*/ 4 w 39"/>
                  <a:gd name="T89" fmla="*/ 10 h 64"/>
                  <a:gd name="T90" fmla="*/ 8 w 39"/>
                  <a:gd name="T91" fmla="*/ 5 h 64"/>
                  <a:gd name="T92" fmla="*/ 14 w 39"/>
                  <a:gd name="T93" fmla="*/ 1 h 64"/>
                  <a:gd name="T94" fmla="*/ 21 w 39"/>
                  <a:gd name="T95" fmla="*/ 0 h 64"/>
                  <a:gd name="T96" fmla="*/ 30 w 39"/>
                  <a:gd name="T97" fmla="*/ 1 h 64"/>
                  <a:gd name="T98" fmla="*/ 37 w 39"/>
                  <a:gd name="T99" fmla="*/ 6 h 64"/>
                  <a:gd name="T100" fmla="*/ 36 w 39"/>
                  <a:gd name="T10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" h="64">
                    <a:moveTo>
                      <a:pt x="36" y="8"/>
                    </a:moveTo>
                    <a:cubicBezTo>
                      <a:pt x="36" y="8"/>
                      <a:pt x="35" y="9"/>
                      <a:pt x="35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3" y="7"/>
                      <a:pt x="32" y="7"/>
                      <a:pt x="31" y="6"/>
                    </a:cubicBezTo>
                    <a:cubicBezTo>
                      <a:pt x="30" y="5"/>
                      <a:pt x="29" y="5"/>
                      <a:pt x="27" y="4"/>
                    </a:cubicBezTo>
                    <a:cubicBezTo>
                      <a:pt x="25" y="4"/>
                      <a:pt x="24" y="3"/>
                      <a:pt x="21" y="3"/>
                    </a:cubicBezTo>
                    <a:cubicBezTo>
                      <a:pt x="19" y="3"/>
                      <a:pt x="17" y="4"/>
                      <a:pt x="15" y="4"/>
                    </a:cubicBezTo>
                    <a:cubicBezTo>
                      <a:pt x="14" y="5"/>
                      <a:pt x="12" y="6"/>
                      <a:pt x="11" y="7"/>
                    </a:cubicBezTo>
                    <a:cubicBezTo>
                      <a:pt x="10" y="8"/>
                      <a:pt x="9" y="9"/>
                      <a:pt x="8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8" y="19"/>
                      <a:pt x="9" y="21"/>
                    </a:cubicBezTo>
                    <a:cubicBezTo>
                      <a:pt x="10" y="22"/>
                      <a:pt x="11" y="23"/>
                      <a:pt x="12" y="24"/>
                    </a:cubicBezTo>
                    <a:cubicBezTo>
                      <a:pt x="14" y="25"/>
                      <a:pt x="15" y="26"/>
                      <a:pt x="17" y="27"/>
                    </a:cubicBezTo>
                    <a:cubicBezTo>
                      <a:pt x="19" y="28"/>
                      <a:pt x="21" y="28"/>
                      <a:pt x="23" y="29"/>
                    </a:cubicBezTo>
                    <a:cubicBezTo>
                      <a:pt x="25" y="29"/>
                      <a:pt x="27" y="30"/>
                      <a:pt x="29" y="31"/>
                    </a:cubicBezTo>
                    <a:cubicBezTo>
                      <a:pt x="31" y="32"/>
                      <a:pt x="32" y="33"/>
                      <a:pt x="34" y="34"/>
                    </a:cubicBezTo>
                    <a:cubicBezTo>
                      <a:pt x="35" y="35"/>
                      <a:pt x="37" y="37"/>
                      <a:pt x="37" y="38"/>
                    </a:cubicBezTo>
                    <a:cubicBezTo>
                      <a:pt x="38" y="40"/>
                      <a:pt x="39" y="42"/>
                      <a:pt x="39" y="45"/>
                    </a:cubicBezTo>
                    <a:cubicBezTo>
                      <a:pt x="39" y="47"/>
                      <a:pt x="38" y="50"/>
                      <a:pt x="37" y="52"/>
                    </a:cubicBezTo>
                    <a:cubicBezTo>
                      <a:pt x="37" y="54"/>
                      <a:pt x="35" y="56"/>
                      <a:pt x="34" y="58"/>
                    </a:cubicBezTo>
                    <a:cubicBezTo>
                      <a:pt x="32" y="60"/>
                      <a:pt x="30" y="61"/>
                      <a:pt x="27" y="62"/>
                    </a:cubicBezTo>
                    <a:cubicBezTo>
                      <a:pt x="25" y="63"/>
                      <a:pt x="22" y="64"/>
                      <a:pt x="19" y="64"/>
                    </a:cubicBezTo>
                    <a:cubicBezTo>
                      <a:pt x="15" y="64"/>
                      <a:pt x="11" y="63"/>
                      <a:pt x="8" y="62"/>
                    </a:cubicBezTo>
                    <a:cubicBezTo>
                      <a:pt x="5" y="60"/>
                      <a:pt x="2" y="58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3"/>
                      <a:pt x="2" y="53"/>
                      <a:pt x="3" y="53"/>
                    </a:cubicBezTo>
                    <a:cubicBezTo>
                      <a:pt x="3" y="53"/>
                      <a:pt x="3" y="53"/>
                      <a:pt x="4" y="53"/>
                    </a:cubicBezTo>
                    <a:cubicBezTo>
                      <a:pt x="4" y="54"/>
                      <a:pt x="5" y="54"/>
                      <a:pt x="5" y="55"/>
                    </a:cubicBezTo>
                    <a:cubicBezTo>
                      <a:pt x="6" y="55"/>
                      <a:pt x="7" y="56"/>
                      <a:pt x="7" y="56"/>
                    </a:cubicBezTo>
                    <a:cubicBezTo>
                      <a:pt x="8" y="57"/>
                      <a:pt x="9" y="58"/>
                      <a:pt x="10" y="58"/>
                    </a:cubicBezTo>
                    <a:cubicBezTo>
                      <a:pt x="11" y="59"/>
                      <a:pt x="13" y="59"/>
                      <a:pt x="14" y="59"/>
                    </a:cubicBezTo>
                    <a:cubicBezTo>
                      <a:pt x="15" y="60"/>
                      <a:pt x="17" y="60"/>
                      <a:pt x="19" y="60"/>
                    </a:cubicBezTo>
                    <a:cubicBezTo>
                      <a:pt x="21" y="60"/>
                      <a:pt x="24" y="60"/>
                      <a:pt x="26" y="59"/>
                    </a:cubicBezTo>
                    <a:cubicBezTo>
                      <a:pt x="27" y="58"/>
                      <a:pt x="29" y="57"/>
                      <a:pt x="30" y="56"/>
                    </a:cubicBezTo>
                    <a:cubicBezTo>
                      <a:pt x="32" y="54"/>
                      <a:pt x="33" y="53"/>
                      <a:pt x="34" y="51"/>
                    </a:cubicBezTo>
                    <a:cubicBezTo>
                      <a:pt x="34" y="49"/>
                      <a:pt x="35" y="47"/>
                      <a:pt x="35" y="45"/>
                    </a:cubicBezTo>
                    <a:cubicBezTo>
                      <a:pt x="35" y="43"/>
                      <a:pt x="34" y="41"/>
                      <a:pt x="33" y="40"/>
                    </a:cubicBezTo>
                    <a:cubicBezTo>
                      <a:pt x="32" y="39"/>
                      <a:pt x="31" y="37"/>
                      <a:pt x="30" y="36"/>
                    </a:cubicBezTo>
                    <a:cubicBezTo>
                      <a:pt x="28" y="35"/>
                      <a:pt x="27" y="35"/>
                      <a:pt x="25" y="34"/>
                    </a:cubicBezTo>
                    <a:cubicBezTo>
                      <a:pt x="23" y="33"/>
                      <a:pt x="21" y="33"/>
                      <a:pt x="19" y="32"/>
                    </a:cubicBezTo>
                    <a:cubicBezTo>
                      <a:pt x="17" y="31"/>
                      <a:pt x="15" y="31"/>
                      <a:pt x="13" y="30"/>
                    </a:cubicBezTo>
                    <a:cubicBezTo>
                      <a:pt x="11" y="29"/>
                      <a:pt x="10" y="28"/>
                      <a:pt x="8" y="27"/>
                    </a:cubicBezTo>
                    <a:cubicBezTo>
                      <a:pt x="7" y="26"/>
                      <a:pt x="5" y="24"/>
                      <a:pt x="4" y="23"/>
                    </a:cubicBezTo>
                    <a:cubicBezTo>
                      <a:pt x="4" y="21"/>
                      <a:pt x="3" y="19"/>
                      <a:pt x="3" y="16"/>
                    </a:cubicBezTo>
                    <a:cubicBezTo>
                      <a:pt x="3" y="14"/>
                      <a:pt x="4" y="12"/>
                      <a:pt x="4" y="10"/>
                    </a:cubicBezTo>
                    <a:cubicBezTo>
                      <a:pt x="5" y="8"/>
                      <a:pt x="6" y="6"/>
                      <a:pt x="8" y="5"/>
                    </a:cubicBezTo>
                    <a:cubicBezTo>
                      <a:pt x="9" y="3"/>
                      <a:pt x="11" y="2"/>
                      <a:pt x="14" y="1"/>
                    </a:cubicBezTo>
                    <a:cubicBezTo>
                      <a:pt x="16" y="0"/>
                      <a:pt x="18" y="0"/>
                      <a:pt x="21" y="0"/>
                    </a:cubicBezTo>
                    <a:cubicBezTo>
                      <a:pt x="25" y="0"/>
                      <a:pt x="27" y="0"/>
                      <a:pt x="30" y="1"/>
                    </a:cubicBezTo>
                    <a:cubicBezTo>
                      <a:pt x="33" y="2"/>
                      <a:pt x="35" y="4"/>
                      <a:pt x="37" y="6"/>
                    </a:cubicBezTo>
                    <a:lnTo>
                      <a:pt x="3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BAABCE49-D2DE-4360-9F7C-93B31F98FA9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1001" y="1265238"/>
                <a:ext cx="317500" cy="533400"/>
              </a:xfrm>
              <a:custGeom>
                <a:avLst/>
                <a:gdLst>
                  <a:gd name="T0" fmla="*/ 71 w 84"/>
                  <a:gd name="T1" fmla="*/ 34 h 140"/>
                  <a:gd name="T2" fmla="*/ 44 w 84"/>
                  <a:gd name="T3" fmla="*/ 7 h 140"/>
                  <a:gd name="T4" fmla="*/ 22 w 84"/>
                  <a:gd name="T5" fmla="*/ 29 h 140"/>
                  <a:gd name="T6" fmla="*/ 48 w 84"/>
                  <a:gd name="T7" fmla="*/ 59 h 140"/>
                  <a:gd name="T8" fmla="*/ 84 w 84"/>
                  <a:gd name="T9" fmla="*/ 100 h 140"/>
                  <a:gd name="T10" fmla="*/ 37 w 84"/>
                  <a:gd name="T11" fmla="*/ 140 h 140"/>
                  <a:gd name="T12" fmla="*/ 17 w 84"/>
                  <a:gd name="T13" fmla="*/ 137 h 140"/>
                  <a:gd name="T14" fmla="*/ 6 w 84"/>
                  <a:gd name="T15" fmla="*/ 133 h 140"/>
                  <a:gd name="T16" fmla="*/ 0 w 84"/>
                  <a:gd name="T17" fmla="*/ 100 h 140"/>
                  <a:gd name="T18" fmla="*/ 6 w 84"/>
                  <a:gd name="T19" fmla="*/ 98 h 140"/>
                  <a:gd name="T20" fmla="*/ 41 w 84"/>
                  <a:gd name="T21" fmla="*/ 132 h 140"/>
                  <a:gd name="T22" fmla="*/ 65 w 84"/>
                  <a:gd name="T23" fmla="*/ 108 h 140"/>
                  <a:gd name="T24" fmla="*/ 38 w 84"/>
                  <a:gd name="T25" fmla="*/ 78 h 140"/>
                  <a:gd name="T26" fmla="*/ 4 w 84"/>
                  <a:gd name="T27" fmla="*/ 37 h 140"/>
                  <a:gd name="T28" fmla="*/ 47 w 84"/>
                  <a:gd name="T29" fmla="*/ 0 h 140"/>
                  <a:gd name="T30" fmla="*/ 74 w 84"/>
                  <a:gd name="T31" fmla="*/ 4 h 140"/>
                  <a:gd name="T32" fmla="*/ 78 w 84"/>
                  <a:gd name="T33" fmla="*/ 33 h 140"/>
                  <a:gd name="T34" fmla="*/ 71 w 84"/>
                  <a:gd name="T35" fmla="*/ 3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40">
                    <a:moveTo>
                      <a:pt x="71" y="34"/>
                    </a:moveTo>
                    <a:cubicBezTo>
                      <a:pt x="68" y="21"/>
                      <a:pt x="62" y="7"/>
                      <a:pt x="44" y="7"/>
                    </a:cubicBezTo>
                    <a:cubicBezTo>
                      <a:pt x="29" y="7"/>
                      <a:pt x="22" y="18"/>
                      <a:pt x="22" y="29"/>
                    </a:cubicBezTo>
                    <a:cubicBezTo>
                      <a:pt x="22" y="44"/>
                      <a:pt x="31" y="51"/>
                      <a:pt x="48" y="59"/>
                    </a:cubicBezTo>
                    <a:cubicBezTo>
                      <a:pt x="65" y="68"/>
                      <a:pt x="84" y="78"/>
                      <a:pt x="84" y="100"/>
                    </a:cubicBezTo>
                    <a:cubicBezTo>
                      <a:pt x="84" y="122"/>
                      <a:pt x="65" y="140"/>
                      <a:pt x="37" y="140"/>
                    </a:cubicBezTo>
                    <a:cubicBezTo>
                      <a:pt x="29" y="140"/>
                      <a:pt x="22" y="139"/>
                      <a:pt x="17" y="137"/>
                    </a:cubicBezTo>
                    <a:cubicBezTo>
                      <a:pt x="11" y="135"/>
                      <a:pt x="8" y="134"/>
                      <a:pt x="6" y="133"/>
                    </a:cubicBezTo>
                    <a:cubicBezTo>
                      <a:pt x="4" y="128"/>
                      <a:pt x="1" y="110"/>
                      <a:pt x="0" y="100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10" y="111"/>
                      <a:pt x="20" y="132"/>
                      <a:pt x="41" y="132"/>
                    </a:cubicBezTo>
                    <a:cubicBezTo>
                      <a:pt x="56" y="132"/>
                      <a:pt x="65" y="123"/>
                      <a:pt x="65" y="108"/>
                    </a:cubicBezTo>
                    <a:cubicBezTo>
                      <a:pt x="65" y="94"/>
                      <a:pt x="54" y="86"/>
                      <a:pt x="38" y="78"/>
                    </a:cubicBezTo>
                    <a:cubicBezTo>
                      <a:pt x="24" y="70"/>
                      <a:pt x="4" y="60"/>
                      <a:pt x="4" y="37"/>
                    </a:cubicBezTo>
                    <a:cubicBezTo>
                      <a:pt x="4" y="16"/>
                      <a:pt x="20" y="0"/>
                      <a:pt x="47" y="0"/>
                    </a:cubicBezTo>
                    <a:cubicBezTo>
                      <a:pt x="57" y="0"/>
                      <a:pt x="67" y="2"/>
                      <a:pt x="74" y="4"/>
                    </a:cubicBezTo>
                    <a:cubicBezTo>
                      <a:pt x="75" y="12"/>
                      <a:pt x="76" y="20"/>
                      <a:pt x="78" y="33"/>
                    </a:cubicBezTo>
                    <a:lnTo>
                      <a:pt x="7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8A8A2D6C-7FA1-4463-BA2D-A5B7C05031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5826" y="1276350"/>
                <a:ext cx="215900" cy="511175"/>
              </a:xfrm>
              <a:custGeom>
                <a:avLst/>
                <a:gdLst>
                  <a:gd name="T0" fmla="*/ 0 w 57"/>
                  <a:gd name="T1" fmla="*/ 134 h 134"/>
                  <a:gd name="T2" fmla="*/ 0 w 57"/>
                  <a:gd name="T3" fmla="*/ 128 h 134"/>
                  <a:gd name="T4" fmla="*/ 19 w 57"/>
                  <a:gd name="T5" fmla="*/ 108 h 134"/>
                  <a:gd name="T6" fmla="*/ 19 w 57"/>
                  <a:gd name="T7" fmla="*/ 26 h 134"/>
                  <a:gd name="T8" fmla="*/ 0 w 57"/>
                  <a:gd name="T9" fmla="*/ 6 h 134"/>
                  <a:gd name="T10" fmla="*/ 0 w 57"/>
                  <a:gd name="T11" fmla="*/ 0 h 134"/>
                  <a:gd name="T12" fmla="*/ 57 w 57"/>
                  <a:gd name="T13" fmla="*/ 0 h 134"/>
                  <a:gd name="T14" fmla="*/ 57 w 57"/>
                  <a:gd name="T15" fmla="*/ 6 h 134"/>
                  <a:gd name="T16" fmla="*/ 38 w 57"/>
                  <a:gd name="T17" fmla="*/ 26 h 134"/>
                  <a:gd name="T18" fmla="*/ 38 w 57"/>
                  <a:gd name="T19" fmla="*/ 108 h 134"/>
                  <a:gd name="T20" fmla="*/ 57 w 57"/>
                  <a:gd name="T21" fmla="*/ 128 h 134"/>
                  <a:gd name="T22" fmla="*/ 57 w 57"/>
                  <a:gd name="T23" fmla="*/ 134 h 134"/>
                  <a:gd name="T24" fmla="*/ 0 w 57"/>
                  <a:gd name="T2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134">
                    <a:moveTo>
                      <a:pt x="0" y="134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7" y="127"/>
                      <a:pt x="19" y="125"/>
                      <a:pt x="19" y="10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8"/>
                      <a:pt x="17" y="7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0" y="7"/>
                      <a:pt x="38" y="8"/>
                      <a:pt x="38" y="26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38" y="125"/>
                      <a:pt x="40" y="127"/>
                      <a:pt x="57" y="128"/>
                    </a:cubicBezTo>
                    <a:cubicBezTo>
                      <a:pt x="57" y="134"/>
                      <a:pt x="57" y="134"/>
                      <a:pt x="57" y="134"/>
                    </a:cubicBezTo>
                    <a:lnTo>
                      <a:pt x="0" y="1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90457E3A-A936-4F8A-A70E-4B9DA9725AA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9526" y="1276350"/>
                <a:ext cx="512763" cy="511175"/>
              </a:xfrm>
              <a:custGeom>
                <a:avLst/>
                <a:gdLst>
                  <a:gd name="T0" fmla="*/ 79 w 136"/>
                  <a:gd name="T1" fmla="*/ 134 h 134"/>
                  <a:gd name="T2" fmla="*/ 79 w 136"/>
                  <a:gd name="T3" fmla="*/ 128 h 134"/>
                  <a:gd name="T4" fmla="*/ 89 w 136"/>
                  <a:gd name="T5" fmla="*/ 117 h 134"/>
                  <a:gd name="T6" fmla="*/ 63 w 136"/>
                  <a:gd name="T7" fmla="*/ 74 h 134"/>
                  <a:gd name="T8" fmla="*/ 38 w 136"/>
                  <a:gd name="T9" fmla="*/ 115 h 134"/>
                  <a:gd name="T10" fmla="*/ 48 w 136"/>
                  <a:gd name="T11" fmla="*/ 128 h 134"/>
                  <a:gd name="T12" fmla="*/ 48 w 136"/>
                  <a:gd name="T13" fmla="*/ 134 h 134"/>
                  <a:gd name="T14" fmla="*/ 0 w 136"/>
                  <a:gd name="T15" fmla="*/ 134 h 134"/>
                  <a:gd name="T16" fmla="*/ 0 w 136"/>
                  <a:gd name="T17" fmla="*/ 128 h 134"/>
                  <a:gd name="T18" fmla="*/ 24 w 136"/>
                  <a:gd name="T19" fmla="*/ 116 h 134"/>
                  <a:gd name="T20" fmla="*/ 58 w 136"/>
                  <a:gd name="T21" fmla="*/ 68 h 134"/>
                  <a:gd name="T22" fmla="*/ 30 w 136"/>
                  <a:gd name="T23" fmla="*/ 23 h 134"/>
                  <a:gd name="T24" fmla="*/ 4 w 136"/>
                  <a:gd name="T25" fmla="*/ 6 h 134"/>
                  <a:gd name="T26" fmla="*/ 4 w 136"/>
                  <a:gd name="T27" fmla="*/ 0 h 134"/>
                  <a:gd name="T28" fmla="*/ 57 w 136"/>
                  <a:gd name="T29" fmla="*/ 0 h 134"/>
                  <a:gd name="T30" fmla="*/ 57 w 136"/>
                  <a:gd name="T31" fmla="*/ 6 h 134"/>
                  <a:gd name="T32" fmla="*/ 47 w 136"/>
                  <a:gd name="T33" fmla="*/ 15 h 134"/>
                  <a:gd name="T34" fmla="*/ 70 w 136"/>
                  <a:gd name="T35" fmla="*/ 51 h 134"/>
                  <a:gd name="T36" fmla="*/ 90 w 136"/>
                  <a:gd name="T37" fmla="*/ 18 h 134"/>
                  <a:gd name="T38" fmla="*/ 80 w 136"/>
                  <a:gd name="T39" fmla="*/ 6 h 134"/>
                  <a:gd name="T40" fmla="*/ 80 w 136"/>
                  <a:gd name="T41" fmla="*/ 0 h 134"/>
                  <a:gd name="T42" fmla="*/ 128 w 136"/>
                  <a:gd name="T43" fmla="*/ 0 h 134"/>
                  <a:gd name="T44" fmla="*/ 128 w 136"/>
                  <a:gd name="T45" fmla="*/ 6 h 134"/>
                  <a:gd name="T46" fmla="*/ 100 w 136"/>
                  <a:gd name="T47" fmla="*/ 21 h 134"/>
                  <a:gd name="T48" fmla="*/ 74 w 136"/>
                  <a:gd name="T49" fmla="*/ 58 h 134"/>
                  <a:gd name="T50" fmla="*/ 107 w 136"/>
                  <a:gd name="T51" fmla="*/ 109 h 134"/>
                  <a:gd name="T52" fmla="*/ 136 w 136"/>
                  <a:gd name="T53" fmla="*/ 128 h 134"/>
                  <a:gd name="T54" fmla="*/ 136 w 136"/>
                  <a:gd name="T55" fmla="*/ 134 h 134"/>
                  <a:gd name="T56" fmla="*/ 79 w 136"/>
                  <a:gd name="T5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" h="134">
                    <a:moveTo>
                      <a:pt x="79" y="134"/>
                    </a:moveTo>
                    <a:cubicBezTo>
                      <a:pt x="79" y="128"/>
                      <a:pt x="79" y="128"/>
                      <a:pt x="79" y="128"/>
                    </a:cubicBezTo>
                    <a:cubicBezTo>
                      <a:pt x="92" y="126"/>
                      <a:pt x="93" y="124"/>
                      <a:pt x="89" y="117"/>
                    </a:cubicBezTo>
                    <a:cubicBezTo>
                      <a:pt x="84" y="110"/>
                      <a:pt x="76" y="96"/>
                      <a:pt x="63" y="74"/>
                    </a:cubicBezTo>
                    <a:cubicBezTo>
                      <a:pt x="53" y="89"/>
                      <a:pt x="44" y="104"/>
                      <a:pt x="38" y="115"/>
                    </a:cubicBezTo>
                    <a:cubicBezTo>
                      <a:pt x="33" y="124"/>
                      <a:pt x="34" y="126"/>
                      <a:pt x="48" y="128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2" y="127"/>
                      <a:pt x="18" y="124"/>
                      <a:pt x="24" y="116"/>
                    </a:cubicBezTo>
                    <a:cubicBezTo>
                      <a:pt x="30" y="109"/>
                      <a:pt x="41" y="94"/>
                      <a:pt x="58" y="68"/>
                    </a:cubicBezTo>
                    <a:cubicBezTo>
                      <a:pt x="48" y="50"/>
                      <a:pt x="38" y="35"/>
                      <a:pt x="30" y="23"/>
                    </a:cubicBezTo>
                    <a:cubicBezTo>
                      <a:pt x="22" y="10"/>
                      <a:pt x="19" y="7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4" y="7"/>
                      <a:pt x="44" y="9"/>
                      <a:pt x="47" y="15"/>
                    </a:cubicBezTo>
                    <a:cubicBezTo>
                      <a:pt x="54" y="25"/>
                      <a:pt x="61" y="37"/>
                      <a:pt x="70" y="51"/>
                    </a:cubicBezTo>
                    <a:cubicBezTo>
                      <a:pt x="78" y="38"/>
                      <a:pt x="85" y="28"/>
                      <a:pt x="90" y="18"/>
                    </a:cubicBezTo>
                    <a:cubicBezTo>
                      <a:pt x="95" y="10"/>
                      <a:pt x="94" y="7"/>
                      <a:pt x="80" y="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13" y="7"/>
                      <a:pt x="109" y="9"/>
                      <a:pt x="100" y="21"/>
                    </a:cubicBezTo>
                    <a:cubicBezTo>
                      <a:pt x="95" y="28"/>
                      <a:pt x="88" y="38"/>
                      <a:pt x="74" y="58"/>
                    </a:cubicBezTo>
                    <a:cubicBezTo>
                      <a:pt x="86" y="76"/>
                      <a:pt x="97" y="93"/>
                      <a:pt x="107" y="109"/>
                    </a:cubicBezTo>
                    <a:cubicBezTo>
                      <a:pt x="117" y="123"/>
                      <a:pt x="121" y="126"/>
                      <a:pt x="136" y="128"/>
                    </a:cubicBezTo>
                    <a:cubicBezTo>
                      <a:pt x="136" y="134"/>
                      <a:pt x="136" y="134"/>
                      <a:pt x="136" y="134"/>
                    </a:cubicBezTo>
                    <a:lnTo>
                      <a:pt x="79" y="1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BA3715F-EEB7-43D2-ADFD-CDACF932C0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7701" y="1254125"/>
                <a:ext cx="441325" cy="533400"/>
              </a:xfrm>
              <a:custGeom>
                <a:avLst/>
                <a:gdLst>
                  <a:gd name="T0" fmla="*/ 111 w 117"/>
                  <a:gd name="T1" fmla="*/ 38 h 140"/>
                  <a:gd name="T2" fmla="*/ 104 w 117"/>
                  <a:gd name="T3" fmla="*/ 19 h 140"/>
                  <a:gd name="T4" fmla="*/ 82 w 117"/>
                  <a:gd name="T5" fmla="*/ 13 h 140"/>
                  <a:gd name="T6" fmla="*/ 68 w 117"/>
                  <a:gd name="T7" fmla="*/ 13 h 140"/>
                  <a:gd name="T8" fmla="*/ 68 w 117"/>
                  <a:gd name="T9" fmla="*/ 114 h 140"/>
                  <a:gd name="T10" fmla="*/ 89 w 117"/>
                  <a:gd name="T11" fmla="*/ 134 h 140"/>
                  <a:gd name="T12" fmla="*/ 89 w 117"/>
                  <a:gd name="T13" fmla="*/ 140 h 140"/>
                  <a:gd name="T14" fmla="*/ 29 w 117"/>
                  <a:gd name="T15" fmla="*/ 140 h 140"/>
                  <a:gd name="T16" fmla="*/ 29 w 117"/>
                  <a:gd name="T17" fmla="*/ 134 h 140"/>
                  <a:gd name="T18" fmla="*/ 49 w 117"/>
                  <a:gd name="T19" fmla="*/ 114 h 140"/>
                  <a:gd name="T20" fmla="*/ 49 w 117"/>
                  <a:gd name="T21" fmla="*/ 13 h 140"/>
                  <a:gd name="T22" fmla="*/ 37 w 117"/>
                  <a:gd name="T23" fmla="*/ 13 h 140"/>
                  <a:gd name="T24" fmla="*/ 13 w 117"/>
                  <a:gd name="T25" fmla="*/ 19 h 140"/>
                  <a:gd name="T26" fmla="*/ 6 w 117"/>
                  <a:gd name="T27" fmla="*/ 38 h 140"/>
                  <a:gd name="T28" fmla="*/ 0 w 117"/>
                  <a:gd name="T29" fmla="*/ 38 h 140"/>
                  <a:gd name="T30" fmla="*/ 2 w 117"/>
                  <a:gd name="T31" fmla="*/ 0 h 140"/>
                  <a:gd name="T32" fmla="*/ 7 w 117"/>
                  <a:gd name="T33" fmla="*/ 0 h 140"/>
                  <a:gd name="T34" fmla="*/ 18 w 117"/>
                  <a:gd name="T35" fmla="*/ 6 h 140"/>
                  <a:gd name="T36" fmla="*/ 100 w 117"/>
                  <a:gd name="T37" fmla="*/ 6 h 140"/>
                  <a:gd name="T38" fmla="*/ 111 w 117"/>
                  <a:gd name="T39" fmla="*/ 0 h 140"/>
                  <a:gd name="T40" fmla="*/ 115 w 117"/>
                  <a:gd name="T41" fmla="*/ 0 h 140"/>
                  <a:gd name="T42" fmla="*/ 117 w 117"/>
                  <a:gd name="T43" fmla="*/ 38 h 140"/>
                  <a:gd name="T44" fmla="*/ 111 w 117"/>
                  <a:gd name="T45" fmla="*/ 3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40">
                    <a:moveTo>
                      <a:pt x="111" y="38"/>
                    </a:moveTo>
                    <a:cubicBezTo>
                      <a:pt x="109" y="28"/>
                      <a:pt x="107" y="23"/>
                      <a:pt x="104" y="19"/>
                    </a:cubicBezTo>
                    <a:cubicBezTo>
                      <a:pt x="100" y="15"/>
                      <a:pt x="97" y="13"/>
                      <a:pt x="82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8" y="131"/>
                      <a:pt x="70" y="133"/>
                      <a:pt x="89" y="134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47" y="133"/>
                      <a:pt x="49" y="131"/>
                      <a:pt x="49" y="114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20" y="13"/>
                      <a:pt x="16" y="15"/>
                      <a:pt x="13" y="19"/>
                    </a:cubicBezTo>
                    <a:cubicBezTo>
                      <a:pt x="11" y="23"/>
                      <a:pt x="9" y="29"/>
                      <a:pt x="6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25"/>
                      <a:pt x="2" y="12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5"/>
                      <a:pt x="12" y="6"/>
                      <a:pt x="18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6" y="6"/>
                      <a:pt x="107" y="4"/>
                      <a:pt x="111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0"/>
                      <a:pt x="116" y="25"/>
                      <a:pt x="117" y="38"/>
                    </a:cubicBezTo>
                    <a:lnTo>
                      <a:pt x="111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A3C8C368-A389-4A05-8F19-2E3594C26F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46501" y="1276350"/>
                <a:ext cx="474663" cy="511175"/>
              </a:xfrm>
              <a:custGeom>
                <a:avLst/>
                <a:gdLst>
                  <a:gd name="T0" fmla="*/ 126 w 126"/>
                  <a:gd name="T1" fmla="*/ 6 h 134"/>
                  <a:gd name="T2" fmla="*/ 102 w 126"/>
                  <a:gd name="T3" fmla="*/ 22 h 134"/>
                  <a:gd name="T4" fmla="*/ 76 w 126"/>
                  <a:gd name="T5" fmla="*/ 67 h 134"/>
                  <a:gd name="T6" fmla="*/ 72 w 126"/>
                  <a:gd name="T7" fmla="*/ 80 h 134"/>
                  <a:gd name="T8" fmla="*/ 72 w 126"/>
                  <a:gd name="T9" fmla="*/ 108 h 134"/>
                  <a:gd name="T10" fmla="*/ 93 w 126"/>
                  <a:gd name="T11" fmla="*/ 128 h 134"/>
                  <a:gd name="T12" fmla="*/ 93 w 126"/>
                  <a:gd name="T13" fmla="*/ 134 h 134"/>
                  <a:gd name="T14" fmla="*/ 33 w 126"/>
                  <a:gd name="T15" fmla="*/ 134 h 134"/>
                  <a:gd name="T16" fmla="*/ 33 w 126"/>
                  <a:gd name="T17" fmla="*/ 128 h 134"/>
                  <a:gd name="T18" fmla="*/ 53 w 126"/>
                  <a:gd name="T19" fmla="*/ 108 h 134"/>
                  <a:gd name="T20" fmla="*/ 53 w 126"/>
                  <a:gd name="T21" fmla="*/ 81 h 134"/>
                  <a:gd name="T22" fmla="*/ 49 w 126"/>
                  <a:gd name="T23" fmla="*/ 69 h 134"/>
                  <a:gd name="T24" fmla="*/ 23 w 126"/>
                  <a:gd name="T25" fmla="*/ 23 h 134"/>
                  <a:gd name="T26" fmla="*/ 0 w 126"/>
                  <a:gd name="T27" fmla="*/ 6 h 134"/>
                  <a:gd name="T28" fmla="*/ 0 w 126"/>
                  <a:gd name="T29" fmla="*/ 0 h 134"/>
                  <a:gd name="T30" fmla="*/ 51 w 126"/>
                  <a:gd name="T31" fmla="*/ 0 h 134"/>
                  <a:gd name="T32" fmla="*/ 51 w 126"/>
                  <a:gd name="T33" fmla="*/ 6 h 134"/>
                  <a:gd name="T34" fmla="*/ 41 w 126"/>
                  <a:gd name="T35" fmla="*/ 17 h 134"/>
                  <a:gd name="T36" fmla="*/ 68 w 126"/>
                  <a:gd name="T37" fmla="*/ 65 h 134"/>
                  <a:gd name="T38" fmla="*/ 92 w 126"/>
                  <a:gd name="T39" fmla="*/ 19 h 134"/>
                  <a:gd name="T40" fmla="*/ 80 w 126"/>
                  <a:gd name="T41" fmla="*/ 6 h 134"/>
                  <a:gd name="T42" fmla="*/ 80 w 126"/>
                  <a:gd name="T43" fmla="*/ 0 h 134"/>
                  <a:gd name="T44" fmla="*/ 126 w 126"/>
                  <a:gd name="T45" fmla="*/ 0 h 134"/>
                  <a:gd name="T46" fmla="*/ 126 w 126"/>
                  <a:gd name="T47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34">
                    <a:moveTo>
                      <a:pt x="126" y="6"/>
                    </a:moveTo>
                    <a:cubicBezTo>
                      <a:pt x="112" y="7"/>
                      <a:pt x="109" y="10"/>
                      <a:pt x="102" y="22"/>
                    </a:cubicBezTo>
                    <a:cubicBezTo>
                      <a:pt x="93" y="37"/>
                      <a:pt x="86" y="48"/>
                      <a:pt x="76" y="67"/>
                    </a:cubicBezTo>
                    <a:cubicBezTo>
                      <a:pt x="73" y="72"/>
                      <a:pt x="72" y="74"/>
                      <a:pt x="72" y="80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2" y="125"/>
                      <a:pt x="74" y="127"/>
                      <a:pt x="93" y="128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1" y="127"/>
                      <a:pt x="53" y="125"/>
                      <a:pt x="53" y="108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3" y="77"/>
                      <a:pt x="52" y="75"/>
                      <a:pt x="49" y="69"/>
                    </a:cubicBezTo>
                    <a:cubicBezTo>
                      <a:pt x="42" y="56"/>
                      <a:pt x="35" y="43"/>
                      <a:pt x="23" y="23"/>
                    </a:cubicBezTo>
                    <a:cubicBezTo>
                      <a:pt x="15" y="9"/>
                      <a:pt x="13" y="7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37" y="7"/>
                      <a:pt x="37" y="10"/>
                      <a:pt x="41" y="17"/>
                    </a:cubicBezTo>
                    <a:cubicBezTo>
                      <a:pt x="50" y="33"/>
                      <a:pt x="59" y="50"/>
                      <a:pt x="68" y="65"/>
                    </a:cubicBezTo>
                    <a:cubicBezTo>
                      <a:pt x="75" y="52"/>
                      <a:pt x="86" y="32"/>
                      <a:pt x="92" y="19"/>
                    </a:cubicBezTo>
                    <a:cubicBezTo>
                      <a:pt x="96" y="9"/>
                      <a:pt x="96" y="7"/>
                      <a:pt x="80" y="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26" y="0"/>
                      <a:pt x="126" y="0"/>
                      <a:pt x="126" y="0"/>
                    </a:cubicBezTo>
                    <a:lnTo>
                      <a:pt x="12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27" name="Freeform 23">
                <a:extLst>
                  <a:ext uri="{FF2B5EF4-FFF2-40B4-BE49-F238E27FC236}">
                    <a16:creationId xmlns:a16="http://schemas.microsoft.com/office/drawing/2014/main" id="{F573AD8A-E63F-4175-A30F-81AF205E52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5188" y="1250950"/>
                <a:ext cx="627063" cy="1054100"/>
              </a:xfrm>
              <a:custGeom>
                <a:avLst/>
                <a:gdLst>
                  <a:gd name="T0" fmla="*/ 106 w 166"/>
                  <a:gd name="T1" fmla="*/ 111 h 277"/>
                  <a:gd name="T2" fmla="*/ 166 w 166"/>
                  <a:gd name="T3" fmla="*/ 177 h 277"/>
                  <a:gd name="T4" fmla="*/ 52 w 166"/>
                  <a:gd name="T5" fmla="*/ 277 h 277"/>
                  <a:gd name="T6" fmla="*/ 8 w 166"/>
                  <a:gd name="T7" fmla="*/ 263 h 277"/>
                  <a:gd name="T8" fmla="*/ 1 w 166"/>
                  <a:gd name="T9" fmla="*/ 247 h 277"/>
                  <a:gd name="T10" fmla="*/ 11 w 166"/>
                  <a:gd name="T11" fmla="*/ 232 h 277"/>
                  <a:gd name="T12" fmla="*/ 22 w 166"/>
                  <a:gd name="T13" fmla="*/ 232 h 277"/>
                  <a:gd name="T14" fmla="*/ 76 w 166"/>
                  <a:gd name="T15" fmla="*/ 255 h 277"/>
                  <a:gd name="T16" fmla="*/ 125 w 166"/>
                  <a:gd name="T17" fmla="*/ 191 h 277"/>
                  <a:gd name="T18" fmla="*/ 71 w 166"/>
                  <a:gd name="T19" fmla="*/ 135 h 277"/>
                  <a:gd name="T20" fmla="*/ 45 w 166"/>
                  <a:gd name="T21" fmla="*/ 140 h 277"/>
                  <a:gd name="T22" fmla="*/ 42 w 166"/>
                  <a:gd name="T23" fmla="*/ 127 h 277"/>
                  <a:gd name="T24" fmla="*/ 109 w 166"/>
                  <a:gd name="T25" fmla="*/ 67 h 277"/>
                  <a:gd name="T26" fmla="*/ 69 w 166"/>
                  <a:gd name="T27" fmla="*/ 27 h 277"/>
                  <a:gd name="T28" fmla="*/ 18 w 166"/>
                  <a:gd name="T29" fmla="*/ 60 h 277"/>
                  <a:gd name="T30" fmla="*/ 8 w 166"/>
                  <a:gd name="T31" fmla="*/ 52 h 277"/>
                  <a:gd name="T32" fmla="*/ 28 w 166"/>
                  <a:gd name="T33" fmla="*/ 24 h 277"/>
                  <a:gd name="T34" fmla="*/ 83 w 166"/>
                  <a:gd name="T35" fmla="*/ 0 h 277"/>
                  <a:gd name="T36" fmla="*/ 83 w 166"/>
                  <a:gd name="T37" fmla="*/ 0 h 277"/>
                  <a:gd name="T38" fmla="*/ 148 w 166"/>
                  <a:gd name="T39" fmla="*/ 57 h 277"/>
                  <a:gd name="T40" fmla="*/ 135 w 166"/>
                  <a:gd name="T41" fmla="*/ 87 h 277"/>
                  <a:gd name="T42" fmla="*/ 106 w 166"/>
                  <a:gd name="T43" fmla="*/ 110 h 277"/>
                  <a:gd name="T44" fmla="*/ 106 w 166"/>
                  <a:gd name="T45" fmla="*/ 11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6" h="277">
                    <a:moveTo>
                      <a:pt x="106" y="111"/>
                    </a:moveTo>
                    <a:cubicBezTo>
                      <a:pt x="144" y="118"/>
                      <a:pt x="166" y="145"/>
                      <a:pt x="166" y="177"/>
                    </a:cubicBezTo>
                    <a:cubicBezTo>
                      <a:pt x="166" y="246"/>
                      <a:pt x="82" y="277"/>
                      <a:pt x="52" y="277"/>
                    </a:cubicBezTo>
                    <a:cubicBezTo>
                      <a:pt x="32" y="277"/>
                      <a:pt x="14" y="268"/>
                      <a:pt x="8" y="263"/>
                    </a:cubicBezTo>
                    <a:cubicBezTo>
                      <a:pt x="2" y="257"/>
                      <a:pt x="0" y="253"/>
                      <a:pt x="1" y="247"/>
                    </a:cubicBezTo>
                    <a:cubicBezTo>
                      <a:pt x="1" y="241"/>
                      <a:pt x="7" y="235"/>
                      <a:pt x="11" y="232"/>
                    </a:cubicBezTo>
                    <a:cubicBezTo>
                      <a:pt x="15" y="229"/>
                      <a:pt x="19" y="229"/>
                      <a:pt x="22" y="232"/>
                    </a:cubicBezTo>
                    <a:cubicBezTo>
                      <a:pt x="33" y="241"/>
                      <a:pt x="51" y="255"/>
                      <a:pt x="76" y="255"/>
                    </a:cubicBezTo>
                    <a:cubicBezTo>
                      <a:pt x="105" y="255"/>
                      <a:pt x="125" y="233"/>
                      <a:pt x="125" y="191"/>
                    </a:cubicBezTo>
                    <a:cubicBezTo>
                      <a:pt x="125" y="151"/>
                      <a:pt x="96" y="135"/>
                      <a:pt x="71" y="135"/>
                    </a:cubicBezTo>
                    <a:cubicBezTo>
                      <a:pt x="62" y="135"/>
                      <a:pt x="52" y="138"/>
                      <a:pt x="45" y="140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81" y="114"/>
                      <a:pt x="109" y="98"/>
                      <a:pt x="109" y="67"/>
                    </a:cubicBezTo>
                    <a:cubicBezTo>
                      <a:pt x="109" y="40"/>
                      <a:pt x="91" y="27"/>
                      <a:pt x="69" y="27"/>
                    </a:cubicBezTo>
                    <a:cubicBezTo>
                      <a:pt x="46" y="27"/>
                      <a:pt x="29" y="44"/>
                      <a:pt x="18" y="6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40" y="11"/>
                      <a:pt x="5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23" y="0"/>
                      <a:pt x="148" y="24"/>
                      <a:pt x="148" y="57"/>
                    </a:cubicBezTo>
                    <a:cubicBezTo>
                      <a:pt x="148" y="69"/>
                      <a:pt x="143" y="79"/>
                      <a:pt x="135" y="87"/>
                    </a:cubicBezTo>
                    <a:cubicBezTo>
                      <a:pt x="128" y="94"/>
                      <a:pt x="118" y="101"/>
                      <a:pt x="106" y="110"/>
                    </a:cubicBezTo>
                    <a:lnTo>
                      <a:pt x="106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F8C027C-ECEF-4A82-9830-38F9882C9F2C}"/>
                </a:ext>
              </a:extLst>
            </p:cNvPr>
            <p:cNvSpPr txBox="1"/>
            <p:nvPr userDrawn="1"/>
          </p:nvSpPr>
          <p:spPr>
            <a:xfrm>
              <a:off x="4453049" y="4163920"/>
              <a:ext cx="3309495" cy="4139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b="0" i="0" u="none" strike="noStrike" baseline="0">
                  <a:solidFill>
                    <a:schemeClr val="tx1"/>
                  </a:solidFill>
                  <a:latin typeface="+mn-lt"/>
                </a:rPr>
                <a:t>3SIXTYPUBLICAFFAIRS.COM</a:t>
              </a:r>
              <a:endParaRPr lang="en-CA" sz="1200" b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81CD852-2CE4-49FB-A085-4245BC6DAD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78275" y="2241224"/>
            <a:ext cx="4245362" cy="319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spc="3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1084B3F0-121F-4E85-8562-C586759BE1B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8275" y="2667495"/>
            <a:ext cx="4245362" cy="3195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7293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F88A884D-0B87-43D6-9785-AD735D72E0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0"/>
            <a:ext cx="7786687" cy="6858000"/>
          </a:xfrm>
          <a:prstGeom prst="rect">
            <a:avLst/>
          </a:prstGeom>
          <a:solidFill>
            <a:schemeClr val="bg2">
              <a:lumMod val="85000"/>
              <a:alpha val="28000"/>
            </a:schemeClr>
          </a:solidFill>
        </p:spPr>
        <p:txBody>
          <a:bodyPr anchor="b" anchorCtr="1"/>
          <a:lstStyle>
            <a:lvl1pPr marL="0" indent="0" algn="ctr">
              <a:buNone/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9EFC1E-FC0D-4CB5-9E34-4575EF879334}"/>
              </a:ext>
            </a:extLst>
          </p:cNvPr>
          <p:cNvSpPr txBox="1">
            <a:spLocks/>
          </p:cNvSpPr>
          <p:nvPr userDrawn="1"/>
        </p:nvSpPr>
        <p:spPr>
          <a:xfrm>
            <a:off x="418243" y="799160"/>
            <a:ext cx="3846110" cy="56689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pc="600">
                <a:solidFill>
                  <a:schemeClr val="tx1"/>
                </a:solidFill>
              </a:rPr>
              <a:t>CONTACT US</a:t>
            </a:r>
            <a:endParaRPr lang="en-CA" spc="600">
              <a:solidFill>
                <a:schemeClr val="tx1"/>
              </a:solidFill>
            </a:endParaRPr>
          </a:p>
        </p:txBody>
      </p:sp>
      <p:sp>
        <p:nvSpPr>
          <p:cNvPr id="37" name="Text Placeholder 31">
            <a:extLst>
              <a:ext uri="{FF2B5EF4-FFF2-40B4-BE49-F238E27FC236}">
                <a16:creationId xmlns:a16="http://schemas.microsoft.com/office/drawing/2014/main" id="{E7458BD9-678D-45A7-82E6-D1B57FA643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243" y="1825544"/>
            <a:ext cx="3750764" cy="296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spc="30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38" name="Text Placeholder 31">
            <a:extLst>
              <a:ext uri="{FF2B5EF4-FFF2-40B4-BE49-F238E27FC236}">
                <a16:creationId xmlns:a16="http://schemas.microsoft.com/office/drawing/2014/main" id="{F9099EF1-3367-404D-A286-DF0F9E71C2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243" y="2251815"/>
            <a:ext cx="3750764" cy="296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D941FA0-56C4-4D7E-87C5-8ADEBD52E1A0}"/>
              </a:ext>
            </a:extLst>
          </p:cNvPr>
          <p:cNvGrpSpPr/>
          <p:nvPr userDrawn="1"/>
        </p:nvGrpSpPr>
        <p:grpSpPr>
          <a:xfrm>
            <a:off x="433223" y="5553884"/>
            <a:ext cx="1733993" cy="840946"/>
            <a:chOff x="4453047" y="2952634"/>
            <a:chExt cx="3442571" cy="166956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5A36B05-24F4-4B07-B833-93F468D29226}"/>
                </a:ext>
              </a:extLst>
            </p:cNvPr>
            <p:cNvGrpSpPr/>
            <p:nvPr userDrawn="1"/>
          </p:nvGrpSpPr>
          <p:grpSpPr>
            <a:xfrm>
              <a:off x="4555381" y="2952634"/>
              <a:ext cx="3004916" cy="943833"/>
              <a:chOff x="865188" y="1250950"/>
              <a:chExt cx="3355976" cy="1054100"/>
            </a:xfrm>
            <a:solidFill>
              <a:schemeClr val="tx1"/>
            </a:solidFill>
          </p:grpSpPr>
          <p:sp>
            <p:nvSpPr>
              <p:cNvPr id="42" name="Freeform 5">
                <a:extLst>
                  <a:ext uri="{FF2B5EF4-FFF2-40B4-BE49-F238E27FC236}">
                    <a16:creationId xmlns:a16="http://schemas.microsoft.com/office/drawing/2014/main" id="{21B55710-1731-4874-AB2D-D2CD0EECEB5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651001" y="1916113"/>
                <a:ext cx="147638" cy="239712"/>
              </a:xfrm>
              <a:custGeom>
                <a:avLst/>
                <a:gdLst>
                  <a:gd name="T0" fmla="*/ 5 w 39"/>
                  <a:gd name="T1" fmla="*/ 38 h 63"/>
                  <a:gd name="T2" fmla="*/ 5 w 39"/>
                  <a:gd name="T3" fmla="*/ 63 h 63"/>
                  <a:gd name="T4" fmla="*/ 0 w 39"/>
                  <a:gd name="T5" fmla="*/ 63 h 63"/>
                  <a:gd name="T6" fmla="*/ 0 w 39"/>
                  <a:gd name="T7" fmla="*/ 0 h 63"/>
                  <a:gd name="T8" fmla="*/ 17 w 39"/>
                  <a:gd name="T9" fmla="*/ 0 h 63"/>
                  <a:gd name="T10" fmla="*/ 33 w 39"/>
                  <a:gd name="T11" fmla="*/ 5 h 63"/>
                  <a:gd name="T12" fmla="*/ 39 w 39"/>
                  <a:gd name="T13" fmla="*/ 19 h 63"/>
                  <a:gd name="T14" fmla="*/ 37 w 39"/>
                  <a:gd name="T15" fmla="*/ 27 h 63"/>
                  <a:gd name="T16" fmla="*/ 33 w 39"/>
                  <a:gd name="T17" fmla="*/ 32 h 63"/>
                  <a:gd name="T18" fmla="*/ 26 w 39"/>
                  <a:gd name="T19" fmla="*/ 36 h 63"/>
                  <a:gd name="T20" fmla="*/ 17 w 39"/>
                  <a:gd name="T21" fmla="*/ 38 h 63"/>
                  <a:gd name="T22" fmla="*/ 5 w 39"/>
                  <a:gd name="T23" fmla="*/ 38 h 63"/>
                  <a:gd name="T24" fmla="*/ 5 w 39"/>
                  <a:gd name="T25" fmla="*/ 34 h 63"/>
                  <a:gd name="T26" fmla="*/ 17 w 39"/>
                  <a:gd name="T27" fmla="*/ 34 h 63"/>
                  <a:gd name="T28" fmla="*/ 24 w 39"/>
                  <a:gd name="T29" fmla="*/ 33 h 63"/>
                  <a:gd name="T30" fmla="*/ 30 w 39"/>
                  <a:gd name="T31" fmla="*/ 30 h 63"/>
                  <a:gd name="T32" fmla="*/ 33 w 39"/>
                  <a:gd name="T33" fmla="*/ 25 h 63"/>
                  <a:gd name="T34" fmla="*/ 34 w 39"/>
                  <a:gd name="T35" fmla="*/ 19 h 63"/>
                  <a:gd name="T36" fmla="*/ 30 w 39"/>
                  <a:gd name="T37" fmla="*/ 8 h 63"/>
                  <a:gd name="T38" fmla="*/ 17 w 39"/>
                  <a:gd name="T39" fmla="*/ 4 h 63"/>
                  <a:gd name="T40" fmla="*/ 5 w 39"/>
                  <a:gd name="T41" fmla="*/ 4 h 63"/>
                  <a:gd name="T42" fmla="*/ 5 w 39"/>
                  <a:gd name="T43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" h="63">
                    <a:moveTo>
                      <a:pt x="5" y="38"/>
                    </a:moveTo>
                    <a:cubicBezTo>
                      <a:pt x="5" y="63"/>
                      <a:pt x="5" y="63"/>
                      <a:pt x="5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4" y="0"/>
                      <a:pt x="30" y="2"/>
                      <a:pt x="33" y="5"/>
                    </a:cubicBezTo>
                    <a:cubicBezTo>
                      <a:pt x="37" y="8"/>
                      <a:pt x="39" y="13"/>
                      <a:pt x="39" y="19"/>
                    </a:cubicBezTo>
                    <a:cubicBezTo>
                      <a:pt x="39" y="22"/>
                      <a:pt x="38" y="24"/>
                      <a:pt x="37" y="27"/>
                    </a:cubicBezTo>
                    <a:cubicBezTo>
                      <a:pt x="36" y="29"/>
                      <a:pt x="35" y="31"/>
                      <a:pt x="33" y="32"/>
                    </a:cubicBezTo>
                    <a:cubicBezTo>
                      <a:pt x="31" y="34"/>
                      <a:pt x="29" y="35"/>
                      <a:pt x="26" y="36"/>
                    </a:cubicBezTo>
                    <a:cubicBezTo>
                      <a:pt x="23" y="37"/>
                      <a:pt x="20" y="38"/>
                      <a:pt x="17" y="38"/>
                    </a:cubicBezTo>
                    <a:lnTo>
                      <a:pt x="5" y="38"/>
                    </a:lnTo>
                    <a:close/>
                    <a:moveTo>
                      <a:pt x="5" y="34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19" y="34"/>
                      <a:pt x="22" y="34"/>
                      <a:pt x="24" y="33"/>
                    </a:cubicBezTo>
                    <a:cubicBezTo>
                      <a:pt x="26" y="32"/>
                      <a:pt x="28" y="31"/>
                      <a:pt x="30" y="30"/>
                    </a:cubicBezTo>
                    <a:cubicBezTo>
                      <a:pt x="31" y="28"/>
                      <a:pt x="32" y="27"/>
                      <a:pt x="33" y="25"/>
                    </a:cubicBezTo>
                    <a:cubicBezTo>
                      <a:pt x="34" y="23"/>
                      <a:pt x="34" y="21"/>
                      <a:pt x="34" y="19"/>
                    </a:cubicBezTo>
                    <a:cubicBezTo>
                      <a:pt x="34" y="14"/>
                      <a:pt x="33" y="10"/>
                      <a:pt x="30" y="8"/>
                    </a:cubicBezTo>
                    <a:cubicBezTo>
                      <a:pt x="27" y="5"/>
                      <a:pt x="23" y="4"/>
                      <a:pt x="17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3" name="Freeform 6">
                <a:extLst>
                  <a:ext uri="{FF2B5EF4-FFF2-40B4-BE49-F238E27FC236}">
                    <a16:creationId xmlns:a16="http://schemas.microsoft.com/office/drawing/2014/main" id="{59EC6DA4-2276-4AC4-9031-36B355D27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851026" y="1916113"/>
                <a:ext cx="180975" cy="242887"/>
              </a:xfrm>
              <a:custGeom>
                <a:avLst/>
                <a:gdLst>
                  <a:gd name="T0" fmla="*/ 24 w 48"/>
                  <a:gd name="T1" fmla="*/ 60 h 64"/>
                  <a:gd name="T2" fmla="*/ 32 w 48"/>
                  <a:gd name="T3" fmla="*/ 58 h 64"/>
                  <a:gd name="T4" fmla="*/ 38 w 48"/>
                  <a:gd name="T5" fmla="*/ 54 h 64"/>
                  <a:gd name="T6" fmla="*/ 42 w 48"/>
                  <a:gd name="T7" fmla="*/ 47 h 64"/>
                  <a:gd name="T8" fmla="*/ 43 w 48"/>
                  <a:gd name="T9" fmla="*/ 39 h 64"/>
                  <a:gd name="T10" fmla="*/ 43 w 48"/>
                  <a:gd name="T11" fmla="*/ 0 h 64"/>
                  <a:gd name="T12" fmla="*/ 48 w 48"/>
                  <a:gd name="T13" fmla="*/ 0 h 64"/>
                  <a:gd name="T14" fmla="*/ 48 w 48"/>
                  <a:gd name="T15" fmla="*/ 39 h 64"/>
                  <a:gd name="T16" fmla="*/ 46 w 48"/>
                  <a:gd name="T17" fmla="*/ 49 h 64"/>
                  <a:gd name="T18" fmla="*/ 41 w 48"/>
                  <a:gd name="T19" fmla="*/ 57 h 64"/>
                  <a:gd name="T20" fmla="*/ 34 w 48"/>
                  <a:gd name="T21" fmla="*/ 62 h 64"/>
                  <a:gd name="T22" fmla="*/ 24 w 48"/>
                  <a:gd name="T23" fmla="*/ 64 h 64"/>
                  <a:gd name="T24" fmla="*/ 14 w 48"/>
                  <a:gd name="T25" fmla="*/ 62 h 64"/>
                  <a:gd name="T26" fmla="*/ 6 w 48"/>
                  <a:gd name="T27" fmla="*/ 57 h 64"/>
                  <a:gd name="T28" fmla="*/ 2 w 48"/>
                  <a:gd name="T29" fmla="*/ 49 h 64"/>
                  <a:gd name="T30" fmla="*/ 0 w 48"/>
                  <a:gd name="T31" fmla="*/ 39 h 64"/>
                  <a:gd name="T32" fmla="*/ 0 w 48"/>
                  <a:gd name="T33" fmla="*/ 0 h 64"/>
                  <a:gd name="T34" fmla="*/ 5 w 48"/>
                  <a:gd name="T35" fmla="*/ 0 h 64"/>
                  <a:gd name="T36" fmla="*/ 5 w 48"/>
                  <a:gd name="T37" fmla="*/ 39 h 64"/>
                  <a:gd name="T38" fmla="*/ 6 w 48"/>
                  <a:gd name="T39" fmla="*/ 47 h 64"/>
                  <a:gd name="T40" fmla="*/ 10 w 48"/>
                  <a:gd name="T41" fmla="*/ 54 h 64"/>
                  <a:gd name="T42" fmla="*/ 16 w 48"/>
                  <a:gd name="T43" fmla="*/ 58 h 64"/>
                  <a:gd name="T44" fmla="*/ 24 w 48"/>
                  <a:gd name="T45" fmla="*/ 6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" h="64">
                    <a:moveTo>
                      <a:pt x="24" y="60"/>
                    </a:moveTo>
                    <a:cubicBezTo>
                      <a:pt x="27" y="60"/>
                      <a:pt x="30" y="59"/>
                      <a:pt x="32" y="58"/>
                    </a:cubicBezTo>
                    <a:cubicBezTo>
                      <a:pt x="34" y="57"/>
                      <a:pt x="36" y="56"/>
                      <a:pt x="38" y="54"/>
                    </a:cubicBezTo>
                    <a:cubicBezTo>
                      <a:pt x="40" y="52"/>
                      <a:pt x="41" y="50"/>
                      <a:pt x="42" y="47"/>
                    </a:cubicBezTo>
                    <a:cubicBezTo>
                      <a:pt x="43" y="45"/>
                      <a:pt x="43" y="42"/>
                      <a:pt x="43" y="39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39"/>
                      <a:pt x="48" y="39"/>
                      <a:pt x="48" y="39"/>
                    </a:cubicBezTo>
                    <a:cubicBezTo>
                      <a:pt x="48" y="43"/>
                      <a:pt x="47" y="46"/>
                      <a:pt x="46" y="49"/>
                    </a:cubicBezTo>
                    <a:cubicBezTo>
                      <a:pt x="45" y="52"/>
                      <a:pt x="43" y="54"/>
                      <a:pt x="41" y="57"/>
                    </a:cubicBezTo>
                    <a:cubicBezTo>
                      <a:pt x="39" y="59"/>
                      <a:pt x="37" y="61"/>
                      <a:pt x="34" y="62"/>
                    </a:cubicBezTo>
                    <a:cubicBezTo>
                      <a:pt x="31" y="63"/>
                      <a:pt x="27" y="64"/>
                      <a:pt x="24" y="64"/>
                    </a:cubicBezTo>
                    <a:cubicBezTo>
                      <a:pt x="20" y="64"/>
                      <a:pt x="17" y="63"/>
                      <a:pt x="14" y="62"/>
                    </a:cubicBezTo>
                    <a:cubicBezTo>
                      <a:pt x="11" y="61"/>
                      <a:pt x="9" y="59"/>
                      <a:pt x="6" y="57"/>
                    </a:cubicBezTo>
                    <a:cubicBezTo>
                      <a:pt x="4" y="54"/>
                      <a:pt x="3" y="52"/>
                      <a:pt x="2" y="49"/>
                    </a:cubicBezTo>
                    <a:cubicBezTo>
                      <a:pt x="1" y="46"/>
                      <a:pt x="0" y="43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42"/>
                      <a:pt x="5" y="45"/>
                      <a:pt x="6" y="47"/>
                    </a:cubicBezTo>
                    <a:cubicBezTo>
                      <a:pt x="7" y="50"/>
                      <a:pt x="8" y="52"/>
                      <a:pt x="10" y="54"/>
                    </a:cubicBezTo>
                    <a:cubicBezTo>
                      <a:pt x="11" y="56"/>
                      <a:pt x="13" y="57"/>
                      <a:pt x="16" y="58"/>
                    </a:cubicBezTo>
                    <a:cubicBezTo>
                      <a:pt x="18" y="59"/>
                      <a:pt x="21" y="60"/>
                      <a:pt x="24" y="60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4" name="Freeform 7">
                <a:extLst>
                  <a:ext uri="{FF2B5EF4-FFF2-40B4-BE49-F238E27FC236}">
                    <a16:creationId xmlns:a16="http://schemas.microsoft.com/office/drawing/2014/main" id="{28364375-2F67-46E7-8EA9-78FEE610587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08201" y="1916113"/>
                <a:ext cx="153988" cy="239712"/>
              </a:xfrm>
              <a:custGeom>
                <a:avLst/>
                <a:gdLst>
                  <a:gd name="T0" fmla="*/ 0 w 41"/>
                  <a:gd name="T1" fmla="*/ 63 h 63"/>
                  <a:gd name="T2" fmla="*/ 0 w 41"/>
                  <a:gd name="T3" fmla="*/ 0 h 63"/>
                  <a:gd name="T4" fmla="*/ 18 w 41"/>
                  <a:gd name="T5" fmla="*/ 0 h 63"/>
                  <a:gd name="T6" fmla="*/ 27 w 41"/>
                  <a:gd name="T7" fmla="*/ 1 h 63"/>
                  <a:gd name="T8" fmla="*/ 33 w 41"/>
                  <a:gd name="T9" fmla="*/ 5 h 63"/>
                  <a:gd name="T10" fmla="*/ 37 w 41"/>
                  <a:gd name="T11" fmla="*/ 10 h 63"/>
                  <a:gd name="T12" fmla="*/ 38 w 41"/>
                  <a:gd name="T13" fmla="*/ 16 h 63"/>
                  <a:gd name="T14" fmla="*/ 38 w 41"/>
                  <a:gd name="T15" fmla="*/ 21 h 63"/>
                  <a:gd name="T16" fmla="*/ 35 w 41"/>
                  <a:gd name="T17" fmla="*/ 25 h 63"/>
                  <a:gd name="T18" fmla="*/ 31 w 41"/>
                  <a:gd name="T19" fmla="*/ 29 h 63"/>
                  <a:gd name="T20" fmla="*/ 26 w 41"/>
                  <a:gd name="T21" fmla="*/ 31 h 63"/>
                  <a:gd name="T22" fmla="*/ 37 w 41"/>
                  <a:gd name="T23" fmla="*/ 36 h 63"/>
                  <a:gd name="T24" fmla="*/ 41 w 41"/>
                  <a:gd name="T25" fmla="*/ 46 h 63"/>
                  <a:gd name="T26" fmla="*/ 40 w 41"/>
                  <a:gd name="T27" fmla="*/ 53 h 63"/>
                  <a:gd name="T28" fmla="*/ 36 w 41"/>
                  <a:gd name="T29" fmla="*/ 58 h 63"/>
                  <a:gd name="T30" fmla="*/ 29 w 41"/>
                  <a:gd name="T31" fmla="*/ 62 h 63"/>
                  <a:gd name="T32" fmla="*/ 20 w 41"/>
                  <a:gd name="T33" fmla="*/ 63 h 63"/>
                  <a:gd name="T34" fmla="*/ 0 w 41"/>
                  <a:gd name="T35" fmla="*/ 63 h 63"/>
                  <a:gd name="T36" fmla="*/ 4 w 41"/>
                  <a:gd name="T37" fmla="*/ 30 h 63"/>
                  <a:gd name="T38" fmla="*/ 18 w 41"/>
                  <a:gd name="T39" fmla="*/ 30 h 63"/>
                  <a:gd name="T40" fmla="*/ 25 w 41"/>
                  <a:gd name="T41" fmla="*/ 29 h 63"/>
                  <a:gd name="T42" fmla="*/ 30 w 41"/>
                  <a:gd name="T43" fmla="*/ 26 h 63"/>
                  <a:gd name="T44" fmla="*/ 33 w 41"/>
                  <a:gd name="T45" fmla="*/ 22 h 63"/>
                  <a:gd name="T46" fmla="*/ 34 w 41"/>
                  <a:gd name="T47" fmla="*/ 17 h 63"/>
                  <a:gd name="T48" fmla="*/ 30 w 41"/>
                  <a:gd name="T49" fmla="*/ 7 h 63"/>
                  <a:gd name="T50" fmla="*/ 18 w 41"/>
                  <a:gd name="T51" fmla="*/ 4 h 63"/>
                  <a:gd name="T52" fmla="*/ 4 w 41"/>
                  <a:gd name="T53" fmla="*/ 4 h 63"/>
                  <a:gd name="T54" fmla="*/ 4 w 41"/>
                  <a:gd name="T55" fmla="*/ 30 h 63"/>
                  <a:gd name="T56" fmla="*/ 4 w 41"/>
                  <a:gd name="T57" fmla="*/ 33 h 63"/>
                  <a:gd name="T58" fmla="*/ 4 w 41"/>
                  <a:gd name="T59" fmla="*/ 59 h 63"/>
                  <a:gd name="T60" fmla="*/ 20 w 41"/>
                  <a:gd name="T61" fmla="*/ 59 h 63"/>
                  <a:gd name="T62" fmla="*/ 32 w 41"/>
                  <a:gd name="T63" fmla="*/ 56 h 63"/>
                  <a:gd name="T64" fmla="*/ 37 w 41"/>
                  <a:gd name="T65" fmla="*/ 46 h 63"/>
                  <a:gd name="T66" fmla="*/ 35 w 41"/>
                  <a:gd name="T67" fmla="*/ 40 h 63"/>
                  <a:gd name="T68" fmla="*/ 32 w 41"/>
                  <a:gd name="T69" fmla="*/ 36 h 63"/>
                  <a:gd name="T70" fmla="*/ 27 w 41"/>
                  <a:gd name="T71" fmla="*/ 34 h 63"/>
                  <a:gd name="T72" fmla="*/ 20 w 41"/>
                  <a:gd name="T73" fmla="*/ 33 h 63"/>
                  <a:gd name="T74" fmla="*/ 4 w 41"/>
                  <a:gd name="T75" fmla="*/ 3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" h="63">
                    <a:moveTo>
                      <a:pt x="0" y="6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1"/>
                      <a:pt x="27" y="1"/>
                    </a:cubicBezTo>
                    <a:cubicBezTo>
                      <a:pt x="30" y="2"/>
                      <a:pt x="32" y="3"/>
                      <a:pt x="33" y="5"/>
                    </a:cubicBezTo>
                    <a:cubicBezTo>
                      <a:pt x="35" y="6"/>
                      <a:pt x="36" y="8"/>
                      <a:pt x="37" y="10"/>
                    </a:cubicBezTo>
                    <a:cubicBezTo>
                      <a:pt x="38" y="12"/>
                      <a:pt x="38" y="14"/>
                      <a:pt x="38" y="16"/>
                    </a:cubicBezTo>
                    <a:cubicBezTo>
                      <a:pt x="38" y="18"/>
                      <a:pt x="38" y="20"/>
                      <a:pt x="38" y="21"/>
                    </a:cubicBezTo>
                    <a:cubicBezTo>
                      <a:pt x="37" y="23"/>
                      <a:pt x="36" y="24"/>
                      <a:pt x="35" y="25"/>
                    </a:cubicBezTo>
                    <a:cubicBezTo>
                      <a:pt x="34" y="27"/>
                      <a:pt x="33" y="28"/>
                      <a:pt x="31" y="29"/>
                    </a:cubicBezTo>
                    <a:cubicBezTo>
                      <a:pt x="30" y="30"/>
                      <a:pt x="28" y="30"/>
                      <a:pt x="26" y="31"/>
                    </a:cubicBezTo>
                    <a:cubicBezTo>
                      <a:pt x="31" y="32"/>
                      <a:pt x="34" y="33"/>
                      <a:pt x="37" y="36"/>
                    </a:cubicBezTo>
                    <a:cubicBezTo>
                      <a:pt x="40" y="38"/>
                      <a:pt x="41" y="42"/>
                      <a:pt x="41" y="46"/>
                    </a:cubicBezTo>
                    <a:cubicBezTo>
                      <a:pt x="41" y="49"/>
                      <a:pt x="41" y="51"/>
                      <a:pt x="40" y="53"/>
                    </a:cubicBezTo>
                    <a:cubicBezTo>
                      <a:pt x="39" y="55"/>
                      <a:pt x="37" y="57"/>
                      <a:pt x="36" y="58"/>
                    </a:cubicBezTo>
                    <a:cubicBezTo>
                      <a:pt x="34" y="60"/>
                      <a:pt x="31" y="61"/>
                      <a:pt x="29" y="62"/>
                    </a:cubicBezTo>
                    <a:cubicBezTo>
                      <a:pt x="26" y="63"/>
                      <a:pt x="23" y="63"/>
                      <a:pt x="20" y="63"/>
                    </a:cubicBezTo>
                    <a:lnTo>
                      <a:pt x="0" y="63"/>
                    </a:lnTo>
                    <a:close/>
                    <a:moveTo>
                      <a:pt x="4" y="30"/>
                    </a:moveTo>
                    <a:cubicBezTo>
                      <a:pt x="18" y="30"/>
                      <a:pt x="18" y="30"/>
                      <a:pt x="18" y="30"/>
                    </a:cubicBezTo>
                    <a:cubicBezTo>
                      <a:pt x="21" y="30"/>
                      <a:pt x="23" y="29"/>
                      <a:pt x="25" y="29"/>
                    </a:cubicBezTo>
                    <a:cubicBezTo>
                      <a:pt x="27" y="28"/>
                      <a:pt x="29" y="27"/>
                      <a:pt x="30" y="26"/>
                    </a:cubicBezTo>
                    <a:cubicBezTo>
                      <a:pt x="31" y="24"/>
                      <a:pt x="32" y="23"/>
                      <a:pt x="33" y="22"/>
                    </a:cubicBezTo>
                    <a:cubicBezTo>
                      <a:pt x="34" y="20"/>
                      <a:pt x="34" y="18"/>
                      <a:pt x="34" y="17"/>
                    </a:cubicBezTo>
                    <a:cubicBezTo>
                      <a:pt x="34" y="13"/>
                      <a:pt x="33" y="9"/>
                      <a:pt x="30" y="7"/>
                    </a:cubicBezTo>
                    <a:cubicBezTo>
                      <a:pt x="27" y="5"/>
                      <a:pt x="23" y="4"/>
                      <a:pt x="18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  <a:moveTo>
                      <a:pt x="4" y="33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20" y="59"/>
                      <a:pt x="20" y="59"/>
                      <a:pt x="20" y="59"/>
                    </a:cubicBezTo>
                    <a:cubicBezTo>
                      <a:pt x="25" y="59"/>
                      <a:pt x="30" y="58"/>
                      <a:pt x="32" y="56"/>
                    </a:cubicBezTo>
                    <a:cubicBezTo>
                      <a:pt x="35" y="53"/>
                      <a:pt x="37" y="50"/>
                      <a:pt x="37" y="46"/>
                    </a:cubicBezTo>
                    <a:cubicBezTo>
                      <a:pt x="37" y="44"/>
                      <a:pt x="36" y="42"/>
                      <a:pt x="35" y="40"/>
                    </a:cubicBezTo>
                    <a:cubicBezTo>
                      <a:pt x="35" y="39"/>
                      <a:pt x="34" y="38"/>
                      <a:pt x="32" y="36"/>
                    </a:cubicBezTo>
                    <a:cubicBezTo>
                      <a:pt x="31" y="35"/>
                      <a:pt x="29" y="34"/>
                      <a:pt x="27" y="34"/>
                    </a:cubicBezTo>
                    <a:cubicBezTo>
                      <a:pt x="25" y="33"/>
                      <a:pt x="23" y="33"/>
                      <a:pt x="20" y="33"/>
                    </a:cubicBezTo>
                    <a:lnTo>
                      <a:pt x="4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5" name="Freeform 8">
                <a:extLst>
                  <a:ext uri="{FF2B5EF4-FFF2-40B4-BE49-F238E27FC236}">
                    <a16:creationId xmlns:a16="http://schemas.microsoft.com/office/drawing/2014/main" id="{92AB56CE-C6E2-4B46-B43B-BA4F321D54C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325688" y="1916113"/>
                <a:ext cx="133350" cy="239712"/>
              </a:xfrm>
              <a:custGeom>
                <a:avLst/>
                <a:gdLst>
                  <a:gd name="T0" fmla="*/ 12 w 84"/>
                  <a:gd name="T1" fmla="*/ 141 h 151"/>
                  <a:gd name="T2" fmla="*/ 84 w 84"/>
                  <a:gd name="T3" fmla="*/ 141 h 151"/>
                  <a:gd name="T4" fmla="*/ 84 w 84"/>
                  <a:gd name="T5" fmla="*/ 151 h 151"/>
                  <a:gd name="T6" fmla="*/ 0 w 84"/>
                  <a:gd name="T7" fmla="*/ 151 h 151"/>
                  <a:gd name="T8" fmla="*/ 0 w 84"/>
                  <a:gd name="T9" fmla="*/ 0 h 151"/>
                  <a:gd name="T10" fmla="*/ 12 w 84"/>
                  <a:gd name="T11" fmla="*/ 0 h 151"/>
                  <a:gd name="T12" fmla="*/ 12 w 84"/>
                  <a:gd name="T13" fmla="*/ 14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" h="151">
                    <a:moveTo>
                      <a:pt x="12" y="141"/>
                    </a:moveTo>
                    <a:lnTo>
                      <a:pt x="84" y="141"/>
                    </a:lnTo>
                    <a:lnTo>
                      <a:pt x="84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14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6" name="Rectangle 9">
                <a:extLst>
                  <a:ext uri="{FF2B5EF4-FFF2-40B4-BE49-F238E27FC236}">
                    <a16:creationId xmlns:a16="http://schemas.microsoft.com/office/drawing/2014/main" id="{2EB2D249-1636-4246-919B-B961609D45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511426" y="1916113"/>
                <a:ext cx="19050" cy="2397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7" name="Freeform 10">
                <a:extLst>
                  <a:ext uri="{FF2B5EF4-FFF2-40B4-BE49-F238E27FC236}">
                    <a16:creationId xmlns:a16="http://schemas.microsoft.com/office/drawing/2014/main" id="{5CD18CF3-C14E-44CC-BEFF-18A5806FB3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98738" y="1916113"/>
                <a:ext cx="195263" cy="242887"/>
              </a:xfrm>
              <a:custGeom>
                <a:avLst/>
                <a:gdLst>
                  <a:gd name="T0" fmla="*/ 50 w 52"/>
                  <a:gd name="T1" fmla="*/ 52 h 64"/>
                  <a:gd name="T2" fmla="*/ 50 w 52"/>
                  <a:gd name="T3" fmla="*/ 53 h 64"/>
                  <a:gd name="T4" fmla="*/ 52 w 52"/>
                  <a:gd name="T5" fmla="*/ 55 h 64"/>
                  <a:gd name="T6" fmla="*/ 48 w 52"/>
                  <a:gd name="T7" fmla="*/ 58 h 64"/>
                  <a:gd name="T8" fmla="*/ 43 w 52"/>
                  <a:gd name="T9" fmla="*/ 61 h 64"/>
                  <a:gd name="T10" fmla="*/ 37 w 52"/>
                  <a:gd name="T11" fmla="*/ 63 h 64"/>
                  <a:gd name="T12" fmla="*/ 30 w 52"/>
                  <a:gd name="T13" fmla="*/ 64 h 64"/>
                  <a:gd name="T14" fmla="*/ 18 w 52"/>
                  <a:gd name="T15" fmla="*/ 61 h 64"/>
                  <a:gd name="T16" fmla="*/ 8 w 52"/>
                  <a:gd name="T17" fmla="*/ 55 h 64"/>
                  <a:gd name="T18" fmla="*/ 2 w 52"/>
                  <a:gd name="T19" fmla="*/ 45 h 64"/>
                  <a:gd name="T20" fmla="*/ 0 w 52"/>
                  <a:gd name="T21" fmla="*/ 32 h 64"/>
                  <a:gd name="T22" fmla="*/ 2 w 52"/>
                  <a:gd name="T23" fmla="*/ 19 h 64"/>
                  <a:gd name="T24" fmla="*/ 9 w 52"/>
                  <a:gd name="T25" fmla="*/ 9 h 64"/>
                  <a:gd name="T26" fmla="*/ 18 w 52"/>
                  <a:gd name="T27" fmla="*/ 2 h 64"/>
                  <a:gd name="T28" fmla="*/ 31 w 52"/>
                  <a:gd name="T29" fmla="*/ 0 h 64"/>
                  <a:gd name="T30" fmla="*/ 37 w 52"/>
                  <a:gd name="T31" fmla="*/ 0 h 64"/>
                  <a:gd name="T32" fmla="*/ 42 w 52"/>
                  <a:gd name="T33" fmla="*/ 2 h 64"/>
                  <a:gd name="T34" fmla="*/ 47 w 52"/>
                  <a:gd name="T35" fmla="*/ 4 h 64"/>
                  <a:gd name="T36" fmla="*/ 51 w 52"/>
                  <a:gd name="T37" fmla="*/ 7 h 64"/>
                  <a:gd name="T38" fmla="*/ 50 w 52"/>
                  <a:gd name="T39" fmla="*/ 9 h 64"/>
                  <a:gd name="T40" fmla="*/ 49 w 52"/>
                  <a:gd name="T41" fmla="*/ 10 h 64"/>
                  <a:gd name="T42" fmla="*/ 48 w 52"/>
                  <a:gd name="T43" fmla="*/ 9 h 64"/>
                  <a:gd name="T44" fmla="*/ 46 w 52"/>
                  <a:gd name="T45" fmla="*/ 8 h 64"/>
                  <a:gd name="T46" fmla="*/ 44 w 52"/>
                  <a:gd name="T47" fmla="*/ 7 h 64"/>
                  <a:gd name="T48" fmla="*/ 41 w 52"/>
                  <a:gd name="T49" fmla="*/ 5 h 64"/>
                  <a:gd name="T50" fmla="*/ 36 w 52"/>
                  <a:gd name="T51" fmla="*/ 4 h 64"/>
                  <a:gd name="T52" fmla="*/ 31 w 52"/>
                  <a:gd name="T53" fmla="*/ 4 h 64"/>
                  <a:gd name="T54" fmla="*/ 20 w 52"/>
                  <a:gd name="T55" fmla="*/ 6 h 64"/>
                  <a:gd name="T56" fmla="*/ 12 w 52"/>
                  <a:gd name="T57" fmla="*/ 11 h 64"/>
                  <a:gd name="T58" fmla="*/ 7 w 52"/>
                  <a:gd name="T59" fmla="*/ 20 h 64"/>
                  <a:gd name="T60" fmla="*/ 5 w 52"/>
                  <a:gd name="T61" fmla="*/ 32 h 64"/>
                  <a:gd name="T62" fmla="*/ 7 w 52"/>
                  <a:gd name="T63" fmla="*/ 44 h 64"/>
                  <a:gd name="T64" fmla="*/ 12 w 52"/>
                  <a:gd name="T65" fmla="*/ 52 h 64"/>
                  <a:gd name="T66" fmla="*/ 20 w 52"/>
                  <a:gd name="T67" fmla="*/ 58 h 64"/>
                  <a:gd name="T68" fmla="*/ 30 w 52"/>
                  <a:gd name="T69" fmla="*/ 60 h 64"/>
                  <a:gd name="T70" fmla="*/ 36 w 52"/>
                  <a:gd name="T71" fmla="*/ 59 h 64"/>
                  <a:gd name="T72" fmla="*/ 41 w 52"/>
                  <a:gd name="T73" fmla="*/ 58 h 64"/>
                  <a:gd name="T74" fmla="*/ 45 w 52"/>
                  <a:gd name="T75" fmla="*/ 56 h 64"/>
                  <a:gd name="T76" fmla="*/ 49 w 52"/>
                  <a:gd name="T77" fmla="*/ 53 h 64"/>
                  <a:gd name="T78" fmla="*/ 49 w 52"/>
                  <a:gd name="T79" fmla="*/ 53 h 64"/>
                  <a:gd name="T80" fmla="*/ 50 w 52"/>
                  <a:gd name="T81" fmla="*/ 5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64">
                    <a:moveTo>
                      <a:pt x="50" y="52"/>
                    </a:moveTo>
                    <a:cubicBezTo>
                      <a:pt x="50" y="52"/>
                      <a:pt x="50" y="53"/>
                      <a:pt x="50" y="53"/>
                    </a:cubicBezTo>
                    <a:cubicBezTo>
                      <a:pt x="52" y="55"/>
                      <a:pt x="52" y="55"/>
                      <a:pt x="52" y="55"/>
                    </a:cubicBezTo>
                    <a:cubicBezTo>
                      <a:pt x="51" y="56"/>
                      <a:pt x="49" y="57"/>
                      <a:pt x="48" y="58"/>
                    </a:cubicBezTo>
                    <a:cubicBezTo>
                      <a:pt x="46" y="60"/>
                      <a:pt x="45" y="61"/>
                      <a:pt x="43" y="61"/>
                    </a:cubicBezTo>
                    <a:cubicBezTo>
                      <a:pt x="41" y="62"/>
                      <a:pt x="39" y="63"/>
                      <a:pt x="37" y="63"/>
                    </a:cubicBezTo>
                    <a:cubicBezTo>
                      <a:pt x="35" y="64"/>
                      <a:pt x="32" y="64"/>
                      <a:pt x="30" y="64"/>
                    </a:cubicBezTo>
                    <a:cubicBezTo>
                      <a:pt x="25" y="64"/>
                      <a:pt x="21" y="63"/>
                      <a:pt x="18" y="61"/>
                    </a:cubicBezTo>
                    <a:cubicBezTo>
                      <a:pt x="14" y="60"/>
                      <a:pt x="11" y="58"/>
                      <a:pt x="8" y="55"/>
                    </a:cubicBezTo>
                    <a:cubicBezTo>
                      <a:pt x="6" y="52"/>
                      <a:pt x="4" y="49"/>
                      <a:pt x="2" y="45"/>
                    </a:cubicBezTo>
                    <a:cubicBezTo>
                      <a:pt x="1" y="41"/>
                      <a:pt x="0" y="37"/>
                      <a:pt x="0" y="32"/>
                    </a:cubicBezTo>
                    <a:cubicBezTo>
                      <a:pt x="0" y="27"/>
                      <a:pt x="1" y="23"/>
                      <a:pt x="2" y="19"/>
                    </a:cubicBezTo>
                    <a:cubicBezTo>
                      <a:pt x="4" y="15"/>
                      <a:pt x="6" y="11"/>
                      <a:pt x="9" y="9"/>
                    </a:cubicBezTo>
                    <a:cubicBezTo>
                      <a:pt x="11" y="6"/>
                      <a:pt x="15" y="4"/>
                      <a:pt x="18" y="2"/>
                    </a:cubicBezTo>
                    <a:cubicBezTo>
                      <a:pt x="22" y="0"/>
                      <a:pt x="26" y="0"/>
                      <a:pt x="31" y="0"/>
                    </a:cubicBezTo>
                    <a:cubicBezTo>
                      <a:pt x="33" y="0"/>
                      <a:pt x="35" y="0"/>
                      <a:pt x="37" y="0"/>
                    </a:cubicBezTo>
                    <a:cubicBezTo>
                      <a:pt x="39" y="1"/>
                      <a:pt x="41" y="1"/>
                      <a:pt x="42" y="2"/>
                    </a:cubicBezTo>
                    <a:cubicBezTo>
                      <a:pt x="44" y="2"/>
                      <a:pt x="46" y="3"/>
                      <a:pt x="47" y="4"/>
                    </a:cubicBezTo>
                    <a:cubicBezTo>
                      <a:pt x="49" y="5"/>
                      <a:pt x="50" y="6"/>
                      <a:pt x="51" y="7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10"/>
                      <a:pt x="49" y="10"/>
                      <a:pt x="49" y="10"/>
                    </a:cubicBezTo>
                    <a:cubicBezTo>
                      <a:pt x="49" y="10"/>
                      <a:pt x="48" y="10"/>
                      <a:pt x="48" y="9"/>
                    </a:cubicBezTo>
                    <a:cubicBezTo>
                      <a:pt x="47" y="9"/>
                      <a:pt x="47" y="9"/>
                      <a:pt x="46" y="8"/>
                    </a:cubicBezTo>
                    <a:cubicBezTo>
                      <a:pt x="46" y="8"/>
                      <a:pt x="45" y="7"/>
                      <a:pt x="44" y="7"/>
                    </a:cubicBezTo>
                    <a:cubicBezTo>
                      <a:pt x="43" y="6"/>
                      <a:pt x="42" y="6"/>
                      <a:pt x="41" y="5"/>
                    </a:cubicBezTo>
                    <a:cubicBezTo>
                      <a:pt x="40" y="5"/>
                      <a:pt x="38" y="4"/>
                      <a:pt x="36" y="4"/>
                    </a:cubicBezTo>
                    <a:cubicBezTo>
                      <a:pt x="35" y="4"/>
                      <a:pt x="33" y="4"/>
                      <a:pt x="31" y="4"/>
                    </a:cubicBezTo>
                    <a:cubicBezTo>
                      <a:pt x="27" y="4"/>
                      <a:pt x="24" y="4"/>
                      <a:pt x="20" y="6"/>
                    </a:cubicBezTo>
                    <a:cubicBezTo>
                      <a:pt x="17" y="7"/>
                      <a:pt x="14" y="9"/>
                      <a:pt x="12" y="11"/>
                    </a:cubicBezTo>
                    <a:cubicBezTo>
                      <a:pt x="10" y="14"/>
                      <a:pt x="8" y="17"/>
                      <a:pt x="7" y="20"/>
                    </a:cubicBezTo>
                    <a:cubicBezTo>
                      <a:pt x="6" y="23"/>
                      <a:pt x="5" y="27"/>
                      <a:pt x="5" y="32"/>
                    </a:cubicBezTo>
                    <a:cubicBezTo>
                      <a:pt x="5" y="36"/>
                      <a:pt x="6" y="40"/>
                      <a:pt x="7" y="44"/>
                    </a:cubicBezTo>
                    <a:cubicBezTo>
                      <a:pt x="8" y="47"/>
                      <a:pt x="10" y="50"/>
                      <a:pt x="12" y="52"/>
                    </a:cubicBezTo>
                    <a:cubicBezTo>
                      <a:pt x="14" y="55"/>
                      <a:pt x="17" y="57"/>
                      <a:pt x="20" y="58"/>
                    </a:cubicBezTo>
                    <a:cubicBezTo>
                      <a:pt x="23" y="59"/>
                      <a:pt x="26" y="60"/>
                      <a:pt x="30" y="60"/>
                    </a:cubicBezTo>
                    <a:cubicBezTo>
                      <a:pt x="32" y="60"/>
                      <a:pt x="34" y="60"/>
                      <a:pt x="36" y="59"/>
                    </a:cubicBezTo>
                    <a:cubicBezTo>
                      <a:pt x="38" y="59"/>
                      <a:pt x="39" y="59"/>
                      <a:pt x="41" y="58"/>
                    </a:cubicBezTo>
                    <a:cubicBezTo>
                      <a:pt x="42" y="57"/>
                      <a:pt x="44" y="57"/>
                      <a:pt x="45" y="56"/>
                    </a:cubicBezTo>
                    <a:cubicBezTo>
                      <a:pt x="46" y="55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9" y="53"/>
                      <a:pt x="49" y="52"/>
                      <a:pt x="50" y="5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8" name="Freeform 11">
                <a:extLst>
                  <a:ext uri="{FF2B5EF4-FFF2-40B4-BE49-F238E27FC236}">
                    <a16:creationId xmlns:a16="http://schemas.microsoft.com/office/drawing/2014/main" id="{ED67A7E1-66CC-4E1D-B1F1-0ABE5CB0069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22588" y="1916113"/>
                <a:ext cx="211138" cy="239712"/>
              </a:xfrm>
              <a:custGeom>
                <a:avLst/>
                <a:gdLst>
                  <a:gd name="T0" fmla="*/ 56 w 56"/>
                  <a:gd name="T1" fmla="*/ 63 h 63"/>
                  <a:gd name="T2" fmla="*/ 52 w 56"/>
                  <a:gd name="T3" fmla="*/ 63 h 63"/>
                  <a:gd name="T4" fmla="*/ 51 w 56"/>
                  <a:gd name="T5" fmla="*/ 63 h 63"/>
                  <a:gd name="T6" fmla="*/ 50 w 56"/>
                  <a:gd name="T7" fmla="*/ 62 h 63"/>
                  <a:gd name="T8" fmla="*/ 43 w 56"/>
                  <a:gd name="T9" fmla="*/ 44 h 63"/>
                  <a:gd name="T10" fmla="*/ 12 w 56"/>
                  <a:gd name="T11" fmla="*/ 44 h 63"/>
                  <a:gd name="T12" fmla="*/ 5 w 56"/>
                  <a:gd name="T13" fmla="*/ 62 h 63"/>
                  <a:gd name="T14" fmla="*/ 4 w 56"/>
                  <a:gd name="T15" fmla="*/ 63 h 63"/>
                  <a:gd name="T16" fmla="*/ 3 w 56"/>
                  <a:gd name="T17" fmla="*/ 63 h 63"/>
                  <a:gd name="T18" fmla="*/ 0 w 56"/>
                  <a:gd name="T19" fmla="*/ 63 h 63"/>
                  <a:gd name="T20" fmla="*/ 25 w 56"/>
                  <a:gd name="T21" fmla="*/ 0 h 63"/>
                  <a:gd name="T22" fmla="*/ 30 w 56"/>
                  <a:gd name="T23" fmla="*/ 0 h 63"/>
                  <a:gd name="T24" fmla="*/ 56 w 56"/>
                  <a:gd name="T25" fmla="*/ 63 h 63"/>
                  <a:gd name="T26" fmla="*/ 14 w 56"/>
                  <a:gd name="T27" fmla="*/ 40 h 63"/>
                  <a:gd name="T28" fmla="*/ 42 w 56"/>
                  <a:gd name="T29" fmla="*/ 40 h 63"/>
                  <a:gd name="T30" fmla="*/ 29 w 56"/>
                  <a:gd name="T31" fmla="*/ 9 h 63"/>
                  <a:gd name="T32" fmla="*/ 28 w 56"/>
                  <a:gd name="T33" fmla="*/ 7 h 63"/>
                  <a:gd name="T34" fmla="*/ 28 w 56"/>
                  <a:gd name="T35" fmla="*/ 5 h 63"/>
                  <a:gd name="T36" fmla="*/ 27 w 56"/>
                  <a:gd name="T37" fmla="*/ 7 h 63"/>
                  <a:gd name="T38" fmla="*/ 26 w 56"/>
                  <a:gd name="T39" fmla="*/ 9 h 63"/>
                  <a:gd name="T40" fmla="*/ 14 w 56"/>
                  <a:gd name="T41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3">
                    <a:moveTo>
                      <a:pt x="56" y="63"/>
                    </a:move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1" y="62"/>
                      <a:pt x="51" y="62"/>
                      <a:pt x="50" y="62"/>
                    </a:cubicBezTo>
                    <a:cubicBezTo>
                      <a:pt x="43" y="44"/>
                      <a:pt x="43" y="44"/>
                      <a:pt x="43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5" y="62"/>
                      <a:pt x="4" y="63"/>
                    </a:cubicBezTo>
                    <a:cubicBezTo>
                      <a:pt x="4" y="63"/>
                      <a:pt x="4" y="63"/>
                      <a:pt x="3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56" y="63"/>
                    </a:lnTo>
                    <a:close/>
                    <a:moveTo>
                      <a:pt x="14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8" y="8"/>
                      <a:pt x="28" y="7"/>
                    </a:cubicBezTo>
                    <a:cubicBezTo>
                      <a:pt x="28" y="6"/>
                      <a:pt x="28" y="6"/>
                      <a:pt x="28" y="5"/>
                    </a:cubicBezTo>
                    <a:cubicBezTo>
                      <a:pt x="27" y="6"/>
                      <a:pt x="27" y="6"/>
                      <a:pt x="27" y="7"/>
                    </a:cubicBezTo>
                    <a:cubicBezTo>
                      <a:pt x="27" y="8"/>
                      <a:pt x="27" y="8"/>
                      <a:pt x="26" y="9"/>
                    </a:cubicBezTo>
                    <a:lnTo>
                      <a:pt x="14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49" name="Freeform 12">
                <a:extLst>
                  <a:ext uri="{FF2B5EF4-FFF2-40B4-BE49-F238E27FC236}">
                    <a16:creationId xmlns:a16="http://schemas.microsoft.com/office/drawing/2014/main" id="{354B68E4-D940-420C-9526-DBBE72E402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76588" y="1916113"/>
                <a:ext cx="139700" cy="239712"/>
              </a:xfrm>
              <a:custGeom>
                <a:avLst/>
                <a:gdLst>
                  <a:gd name="T0" fmla="*/ 88 w 88"/>
                  <a:gd name="T1" fmla="*/ 0 h 151"/>
                  <a:gd name="T2" fmla="*/ 88 w 88"/>
                  <a:gd name="T3" fmla="*/ 10 h 151"/>
                  <a:gd name="T4" fmla="*/ 9 w 88"/>
                  <a:gd name="T5" fmla="*/ 10 h 151"/>
                  <a:gd name="T6" fmla="*/ 9 w 88"/>
                  <a:gd name="T7" fmla="*/ 72 h 151"/>
                  <a:gd name="T8" fmla="*/ 78 w 88"/>
                  <a:gd name="T9" fmla="*/ 72 h 151"/>
                  <a:gd name="T10" fmla="*/ 78 w 88"/>
                  <a:gd name="T11" fmla="*/ 82 h 151"/>
                  <a:gd name="T12" fmla="*/ 9 w 88"/>
                  <a:gd name="T13" fmla="*/ 82 h 151"/>
                  <a:gd name="T14" fmla="*/ 9 w 88"/>
                  <a:gd name="T15" fmla="*/ 151 h 151"/>
                  <a:gd name="T16" fmla="*/ 0 w 88"/>
                  <a:gd name="T17" fmla="*/ 151 h 151"/>
                  <a:gd name="T18" fmla="*/ 0 w 88"/>
                  <a:gd name="T19" fmla="*/ 0 h 151"/>
                  <a:gd name="T20" fmla="*/ 88 w 88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151">
                    <a:moveTo>
                      <a:pt x="88" y="0"/>
                    </a:moveTo>
                    <a:lnTo>
                      <a:pt x="88" y="10"/>
                    </a:lnTo>
                    <a:lnTo>
                      <a:pt x="9" y="10"/>
                    </a:lnTo>
                    <a:lnTo>
                      <a:pt x="9" y="72"/>
                    </a:lnTo>
                    <a:lnTo>
                      <a:pt x="78" y="72"/>
                    </a:lnTo>
                    <a:lnTo>
                      <a:pt x="78" y="82"/>
                    </a:lnTo>
                    <a:lnTo>
                      <a:pt x="9" y="82"/>
                    </a:lnTo>
                    <a:lnTo>
                      <a:pt x="9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0" name="Freeform 13">
                <a:extLst>
                  <a:ext uri="{FF2B5EF4-FFF2-40B4-BE49-F238E27FC236}">
                    <a16:creationId xmlns:a16="http://schemas.microsoft.com/office/drawing/2014/main" id="{BE7F21EB-F858-4AAE-B7ED-7ED7BD9DBC0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371851" y="1916113"/>
                <a:ext cx="144463" cy="239712"/>
              </a:xfrm>
              <a:custGeom>
                <a:avLst/>
                <a:gdLst>
                  <a:gd name="T0" fmla="*/ 91 w 91"/>
                  <a:gd name="T1" fmla="*/ 0 h 151"/>
                  <a:gd name="T2" fmla="*/ 91 w 91"/>
                  <a:gd name="T3" fmla="*/ 10 h 151"/>
                  <a:gd name="T4" fmla="*/ 12 w 91"/>
                  <a:gd name="T5" fmla="*/ 10 h 151"/>
                  <a:gd name="T6" fmla="*/ 12 w 91"/>
                  <a:gd name="T7" fmla="*/ 72 h 151"/>
                  <a:gd name="T8" fmla="*/ 79 w 91"/>
                  <a:gd name="T9" fmla="*/ 72 h 151"/>
                  <a:gd name="T10" fmla="*/ 79 w 91"/>
                  <a:gd name="T11" fmla="*/ 82 h 151"/>
                  <a:gd name="T12" fmla="*/ 12 w 91"/>
                  <a:gd name="T13" fmla="*/ 82 h 151"/>
                  <a:gd name="T14" fmla="*/ 12 w 91"/>
                  <a:gd name="T15" fmla="*/ 151 h 151"/>
                  <a:gd name="T16" fmla="*/ 0 w 91"/>
                  <a:gd name="T17" fmla="*/ 151 h 151"/>
                  <a:gd name="T18" fmla="*/ 0 w 91"/>
                  <a:gd name="T19" fmla="*/ 0 h 151"/>
                  <a:gd name="T20" fmla="*/ 91 w 91"/>
                  <a:gd name="T21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51">
                    <a:moveTo>
                      <a:pt x="91" y="0"/>
                    </a:moveTo>
                    <a:lnTo>
                      <a:pt x="91" y="10"/>
                    </a:lnTo>
                    <a:lnTo>
                      <a:pt x="12" y="10"/>
                    </a:lnTo>
                    <a:lnTo>
                      <a:pt x="12" y="72"/>
                    </a:lnTo>
                    <a:lnTo>
                      <a:pt x="79" y="72"/>
                    </a:lnTo>
                    <a:lnTo>
                      <a:pt x="79" y="82"/>
                    </a:lnTo>
                    <a:lnTo>
                      <a:pt x="12" y="82"/>
                    </a:lnTo>
                    <a:lnTo>
                      <a:pt x="12" y="151"/>
                    </a:lnTo>
                    <a:lnTo>
                      <a:pt x="0" y="151"/>
                    </a:lnTo>
                    <a:lnTo>
                      <a:pt x="0" y="0"/>
                    </a:lnTo>
                    <a:lnTo>
                      <a:pt x="91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1" name="Freeform 14">
                <a:extLst>
                  <a:ext uri="{FF2B5EF4-FFF2-40B4-BE49-F238E27FC236}">
                    <a16:creationId xmlns:a16="http://schemas.microsoft.com/office/drawing/2014/main" id="{DDECE4E0-0E54-4C75-81E5-ED7489AF063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516313" y="1916113"/>
                <a:ext cx="211138" cy="239712"/>
              </a:xfrm>
              <a:custGeom>
                <a:avLst/>
                <a:gdLst>
                  <a:gd name="T0" fmla="*/ 56 w 56"/>
                  <a:gd name="T1" fmla="*/ 63 h 63"/>
                  <a:gd name="T2" fmla="*/ 53 w 56"/>
                  <a:gd name="T3" fmla="*/ 63 h 63"/>
                  <a:gd name="T4" fmla="*/ 52 w 56"/>
                  <a:gd name="T5" fmla="*/ 63 h 63"/>
                  <a:gd name="T6" fmla="*/ 51 w 56"/>
                  <a:gd name="T7" fmla="*/ 62 h 63"/>
                  <a:gd name="T8" fmla="*/ 44 w 56"/>
                  <a:gd name="T9" fmla="*/ 44 h 63"/>
                  <a:gd name="T10" fmla="*/ 13 w 56"/>
                  <a:gd name="T11" fmla="*/ 44 h 63"/>
                  <a:gd name="T12" fmla="*/ 5 w 56"/>
                  <a:gd name="T13" fmla="*/ 62 h 63"/>
                  <a:gd name="T14" fmla="*/ 5 w 56"/>
                  <a:gd name="T15" fmla="*/ 63 h 63"/>
                  <a:gd name="T16" fmla="*/ 4 w 56"/>
                  <a:gd name="T17" fmla="*/ 63 h 63"/>
                  <a:gd name="T18" fmla="*/ 0 w 56"/>
                  <a:gd name="T19" fmla="*/ 63 h 63"/>
                  <a:gd name="T20" fmla="*/ 26 w 56"/>
                  <a:gd name="T21" fmla="*/ 0 h 63"/>
                  <a:gd name="T22" fmla="*/ 30 w 56"/>
                  <a:gd name="T23" fmla="*/ 0 h 63"/>
                  <a:gd name="T24" fmla="*/ 56 w 56"/>
                  <a:gd name="T25" fmla="*/ 63 h 63"/>
                  <a:gd name="T26" fmla="*/ 14 w 56"/>
                  <a:gd name="T27" fmla="*/ 40 h 63"/>
                  <a:gd name="T28" fmla="*/ 42 w 56"/>
                  <a:gd name="T29" fmla="*/ 40 h 63"/>
                  <a:gd name="T30" fmla="*/ 29 w 56"/>
                  <a:gd name="T31" fmla="*/ 9 h 63"/>
                  <a:gd name="T32" fmla="*/ 29 w 56"/>
                  <a:gd name="T33" fmla="*/ 7 h 63"/>
                  <a:gd name="T34" fmla="*/ 28 w 56"/>
                  <a:gd name="T35" fmla="*/ 5 h 63"/>
                  <a:gd name="T36" fmla="*/ 28 w 56"/>
                  <a:gd name="T37" fmla="*/ 7 h 63"/>
                  <a:gd name="T38" fmla="*/ 27 w 56"/>
                  <a:gd name="T39" fmla="*/ 9 h 63"/>
                  <a:gd name="T40" fmla="*/ 14 w 56"/>
                  <a:gd name="T41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6" h="63">
                    <a:moveTo>
                      <a:pt x="56" y="63"/>
                    </a:moveTo>
                    <a:cubicBezTo>
                      <a:pt x="53" y="63"/>
                      <a:pt x="53" y="63"/>
                      <a:pt x="53" y="63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1" y="62"/>
                      <a:pt x="51" y="62"/>
                      <a:pt x="51" y="62"/>
                    </a:cubicBezTo>
                    <a:cubicBezTo>
                      <a:pt x="44" y="44"/>
                      <a:pt x="44" y="44"/>
                      <a:pt x="44" y="44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5" y="62"/>
                      <a:pt x="5" y="62"/>
                      <a:pt x="5" y="62"/>
                    </a:cubicBezTo>
                    <a:cubicBezTo>
                      <a:pt x="5" y="62"/>
                      <a:pt x="5" y="62"/>
                      <a:pt x="5" y="63"/>
                    </a:cubicBezTo>
                    <a:cubicBezTo>
                      <a:pt x="5" y="63"/>
                      <a:pt x="4" y="63"/>
                      <a:pt x="4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0" y="0"/>
                      <a:pt x="30" y="0"/>
                      <a:pt x="30" y="0"/>
                    </a:cubicBezTo>
                    <a:lnTo>
                      <a:pt x="56" y="63"/>
                    </a:lnTo>
                    <a:close/>
                    <a:moveTo>
                      <a:pt x="14" y="40"/>
                    </a:moveTo>
                    <a:cubicBezTo>
                      <a:pt x="42" y="40"/>
                      <a:pt x="42" y="40"/>
                      <a:pt x="42" y="40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29" y="8"/>
                      <a:pt x="29" y="8"/>
                      <a:pt x="29" y="7"/>
                    </a:cubicBezTo>
                    <a:cubicBezTo>
                      <a:pt x="29" y="6"/>
                      <a:pt x="28" y="6"/>
                      <a:pt x="28" y="5"/>
                    </a:cubicBezTo>
                    <a:cubicBezTo>
                      <a:pt x="28" y="6"/>
                      <a:pt x="28" y="6"/>
                      <a:pt x="28" y="7"/>
                    </a:cubicBezTo>
                    <a:cubicBezTo>
                      <a:pt x="27" y="8"/>
                      <a:pt x="27" y="8"/>
                      <a:pt x="27" y="9"/>
                    </a:cubicBezTo>
                    <a:lnTo>
                      <a:pt x="14" y="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2" name="Rectangle 15">
                <a:extLst>
                  <a:ext uri="{FF2B5EF4-FFF2-40B4-BE49-F238E27FC236}">
                    <a16:creationId xmlns:a16="http://schemas.microsoft.com/office/drawing/2014/main" id="{5B762503-C669-4F41-8758-1A9E29389CEA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776663" y="1916113"/>
                <a:ext cx="19050" cy="23971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D875D717-7F83-4937-9618-211BB9C2CCF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881438" y="1916113"/>
                <a:ext cx="163513" cy="239712"/>
              </a:xfrm>
              <a:custGeom>
                <a:avLst/>
                <a:gdLst>
                  <a:gd name="T0" fmla="*/ 4 w 43"/>
                  <a:gd name="T1" fmla="*/ 35 h 63"/>
                  <a:gd name="T2" fmla="*/ 4 w 43"/>
                  <a:gd name="T3" fmla="*/ 63 h 63"/>
                  <a:gd name="T4" fmla="*/ 0 w 43"/>
                  <a:gd name="T5" fmla="*/ 63 h 63"/>
                  <a:gd name="T6" fmla="*/ 0 w 43"/>
                  <a:gd name="T7" fmla="*/ 0 h 63"/>
                  <a:gd name="T8" fmla="*/ 16 w 43"/>
                  <a:gd name="T9" fmla="*/ 0 h 63"/>
                  <a:gd name="T10" fmla="*/ 32 w 43"/>
                  <a:gd name="T11" fmla="*/ 5 h 63"/>
                  <a:gd name="T12" fmla="*/ 37 w 43"/>
                  <a:gd name="T13" fmla="*/ 17 h 63"/>
                  <a:gd name="T14" fmla="*/ 36 w 43"/>
                  <a:gd name="T15" fmla="*/ 23 h 63"/>
                  <a:gd name="T16" fmla="*/ 32 w 43"/>
                  <a:gd name="T17" fmla="*/ 29 h 63"/>
                  <a:gd name="T18" fmla="*/ 27 w 43"/>
                  <a:gd name="T19" fmla="*/ 32 h 63"/>
                  <a:gd name="T20" fmla="*/ 19 w 43"/>
                  <a:gd name="T21" fmla="*/ 34 h 63"/>
                  <a:gd name="T22" fmla="*/ 21 w 43"/>
                  <a:gd name="T23" fmla="*/ 36 h 63"/>
                  <a:gd name="T24" fmla="*/ 43 w 43"/>
                  <a:gd name="T25" fmla="*/ 63 h 63"/>
                  <a:gd name="T26" fmla="*/ 39 w 43"/>
                  <a:gd name="T27" fmla="*/ 63 h 63"/>
                  <a:gd name="T28" fmla="*/ 38 w 43"/>
                  <a:gd name="T29" fmla="*/ 63 h 63"/>
                  <a:gd name="T30" fmla="*/ 37 w 43"/>
                  <a:gd name="T31" fmla="*/ 62 h 63"/>
                  <a:gd name="T32" fmla="*/ 17 w 43"/>
                  <a:gd name="T33" fmla="*/ 36 h 63"/>
                  <a:gd name="T34" fmla="*/ 15 w 43"/>
                  <a:gd name="T35" fmla="*/ 35 h 63"/>
                  <a:gd name="T36" fmla="*/ 12 w 43"/>
                  <a:gd name="T37" fmla="*/ 35 h 63"/>
                  <a:gd name="T38" fmla="*/ 4 w 43"/>
                  <a:gd name="T39" fmla="*/ 35 h 63"/>
                  <a:gd name="T40" fmla="*/ 4 w 43"/>
                  <a:gd name="T41" fmla="*/ 31 h 63"/>
                  <a:gd name="T42" fmla="*/ 15 w 43"/>
                  <a:gd name="T43" fmla="*/ 31 h 63"/>
                  <a:gd name="T44" fmla="*/ 23 w 43"/>
                  <a:gd name="T45" fmla="*/ 30 h 63"/>
                  <a:gd name="T46" fmla="*/ 28 w 43"/>
                  <a:gd name="T47" fmla="*/ 27 h 63"/>
                  <a:gd name="T48" fmla="*/ 32 w 43"/>
                  <a:gd name="T49" fmla="*/ 23 h 63"/>
                  <a:gd name="T50" fmla="*/ 33 w 43"/>
                  <a:gd name="T51" fmla="*/ 17 h 63"/>
                  <a:gd name="T52" fmla="*/ 28 w 43"/>
                  <a:gd name="T53" fmla="*/ 7 h 63"/>
                  <a:gd name="T54" fmla="*/ 16 w 43"/>
                  <a:gd name="T55" fmla="*/ 4 h 63"/>
                  <a:gd name="T56" fmla="*/ 4 w 43"/>
                  <a:gd name="T57" fmla="*/ 4 h 63"/>
                  <a:gd name="T58" fmla="*/ 4 w 43"/>
                  <a:gd name="T59" fmla="*/ 3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3" h="63">
                    <a:moveTo>
                      <a:pt x="4" y="35"/>
                    </a:moveTo>
                    <a:cubicBezTo>
                      <a:pt x="4" y="63"/>
                      <a:pt x="4" y="63"/>
                      <a:pt x="4" y="6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23" y="0"/>
                      <a:pt x="28" y="2"/>
                      <a:pt x="32" y="5"/>
                    </a:cubicBezTo>
                    <a:cubicBezTo>
                      <a:pt x="35" y="7"/>
                      <a:pt x="37" y="11"/>
                      <a:pt x="37" y="17"/>
                    </a:cubicBezTo>
                    <a:cubicBezTo>
                      <a:pt x="37" y="19"/>
                      <a:pt x="37" y="21"/>
                      <a:pt x="36" y="23"/>
                    </a:cubicBezTo>
                    <a:cubicBezTo>
                      <a:pt x="35" y="25"/>
                      <a:pt x="34" y="27"/>
                      <a:pt x="32" y="29"/>
                    </a:cubicBezTo>
                    <a:cubicBezTo>
                      <a:pt x="31" y="30"/>
                      <a:pt x="29" y="31"/>
                      <a:pt x="27" y="32"/>
                    </a:cubicBezTo>
                    <a:cubicBezTo>
                      <a:pt x="25" y="33"/>
                      <a:pt x="22" y="34"/>
                      <a:pt x="19" y="34"/>
                    </a:cubicBezTo>
                    <a:cubicBezTo>
                      <a:pt x="20" y="35"/>
                      <a:pt x="21" y="35"/>
                      <a:pt x="21" y="36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8" y="63"/>
                      <a:pt x="38" y="63"/>
                    </a:cubicBezTo>
                    <a:cubicBezTo>
                      <a:pt x="37" y="63"/>
                      <a:pt x="37" y="62"/>
                      <a:pt x="37" y="6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6" y="36"/>
                      <a:pt x="16" y="35"/>
                      <a:pt x="15" y="35"/>
                    </a:cubicBezTo>
                    <a:cubicBezTo>
                      <a:pt x="15" y="35"/>
                      <a:pt x="14" y="35"/>
                      <a:pt x="12" y="35"/>
                    </a:cubicBezTo>
                    <a:lnTo>
                      <a:pt x="4" y="35"/>
                    </a:lnTo>
                    <a:close/>
                    <a:moveTo>
                      <a:pt x="4" y="31"/>
                    </a:moveTo>
                    <a:cubicBezTo>
                      <a:pt x="15" y="31"/>
                      <a:pt x="15" y="31"/>
                      <a:pt x="15" y="31"/>
                    </a:cubicBezTo>
                    <a:cubicBezTo>
                      <a:pt x="18" y="31"/>
                      <a:pt x="20" y="31"/>
                      <a:pt x="23" y="30"/>
                    </a:cubicBezTo>
                    <a:cubicBezTo>
                      <a:pt x="25" y="30"/>
                      <a:pt x="27" y="29"/>
                      <a:pt x="28" y="27"/>
                    </a:cubicBezTo>
                    <a:cubicBezTo>
                      <a:pt x="30" y="26"/>
                      <a:pt x="31" y="25"/>
                      <a:pt x="32" y="23"/>
                    </a:cubicBezTo>
                    <a:cubicBezTo>
                      <a:pt x="32" y="21"/>
                      <a:pt x="33" y="19"/>
                      <a:pt x="33" y="17"/>
                    </a:cubicBezTo>
                    <a:cubicBezTo>
                      <a:pt x="33" y="13"/>
                      <a:pt x="31" y="9"/>
                      <a:pt x="28" y="7"/>
                    </a:cubicBezTo>
                    <a:cubicBezTo>
                      <a:pt x="26" y="5"/>
                      <a:pt x="21" y="4"/>
                      <a:pt x="16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B537DC9B-36D8-4451-BB52-B929680EFCE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070351" y="1916113"/>
                <a:ext cx="147638" cy="242887"/>
              </a:xfrm>
              <a:custGeom>
                <a:avLst/>
                <a:gdLst>
                  <a:gd name="T0" fmla="*/ 36 w 39"/>
                  <a:gd name="T1" fmla="*/ 8 h 64"/>
                  <a:gd name="T2" fmla="*/ 35 w 39"/>
                  <a:gd name="T3" fmla="*/ 9 h 64"/>
                  <a:gd name="T4" fmla="*/ 33 w 39"/>
                  <a:gd name="T5" fmla="*/ 8 h 64"/>
                  <a:gd name="T6" fmla="*/ 31 w 39"/>
                  <a:gd name="T7" fmla="*/ 6 h 64"/>
                  <a:gd name="T8" fmla="*/ 27 w 39"/>
                  <a:gd name="T9" fmla="*/ 4 h 64"/>
                  <a:gd name="T10" fmla="*/ 21 w 39"/>
                  <a:gd name="T11" fmla="*/ 3 h 64"/>
                  <a:gd name="T12" fmla="*/ 15 w 39"/>
                  <a:gd name="T13" fmla="*/ 4 h 64"/>
                  <a:gd name="T14" fmla="*/ 11 w 39"/>
                  <a:gd name="T15" fmla="*/ 7 h 64"/>
                  <a:gd name="T16" fmla="*/ 8 w 39"/>
                  <a:gd name="T17" fmla="*/ 11 h 64"/>
                  <a:gd name="T18" fmla="*/ 7 w 39"/>
                  <a:gd name="T19" fmla="*/ 16 h 64"/>
                  <a:gd name="T20" fmla="*/ 9 w 39"/>
                  <a:gd name="T21" fmla="*/ 21 h 64"/>
                  <a:gd name="T22" fmla="*/ 12 w 39"/>
                  <a:gd name="T23" fmla="*/ 24 h 64"/>
                  <a:gd name="T24" fmla="*/ 17 w 39"/>
                  <a:gd name="T25" fmla="*/ 27 h 64"/>
                  <a:gd name="T26" fmla="*/ 23 w 39"/>
                  <a:gd name="T27" fmla="*/ 29 h 64"/>
                  <a:gd name="T28" fmla="*/ 29 w 39"/>
                  <a:gd name="T29" fmla="*/ 31 h 64"/>
                  <a:gd name="T30" fmla="*/ 34 w 39"/>
                  <a:gd name="T31" fmla="*/ 34 h 64"/>
                  <a:gd name="T32" fmla="*/ 37 w 39"/>
                  <a:gd name="T33" fmla="*/ 38 h 64"/>
                  <a:gd name="T34" fmla="*/ 39 w 39"/>
                  <a:gd name="T35" fmla="*/ 45 h 64"/>
                  <a:gd name="T36" fmla="*/ 37 w 39"/>
                  <a:gd name="T37" fmla="*/ 52 h 64"/>
                  <a:gd name="T38" fmla="*/ 34 w 39"/>
                  <a:gd name="T39" fmla="*/ 58 h 64"/>
                  <a:gd name="T40" fmla="*/ 27 w 39"/>
                  <a:gd name="T41" fmla="*/ 62 h 64"/>
                  <a:gd name="T42" fmla="*/ 19 w 39"/>
                  <a:gd name="T43" fmla="*/ 64 h 64"/>
                  <a:gd name="T44" fmla="*/ 8 w 39"/>
                  <a:gd name="T45" fmla="*/ 62 h 64"/>
                  <a:gd name="T46" fmla="*/ 0 w 39"/>
                  <a:gd name="T47" fmla="*/ 56 h 64"/>
                  <a:gd name="T48" fmla="*/ 1 w 39"/>
                  <a:gd name="T49" fmla="*/ 54 h 64"/>
                  <a:gd name="T50" fmla="*/ 3 w 39"/>
                  <a:gd name="T51" fmla="*/ 53 h 64"/>
                  <a:gd name="T52" fmla="*/ 4 w 39"/>
                  <a:gd name="T53" fmla="*/ 53 h 64"/>
                  <a:gd name="T54" fmla="*/ 5 w 39"/>
                  <a:gd name="T55" fmla="*/ 55 h 64"/>
                  <a:gd name="T56" fmla="*/ 7 w 39"/>
                  <a:gd name="T57" fmla="*/ 56 h 64"/>
                  <a:gd name="T58" fmla="*/ 10 w 39"/>
                  <a:gd name="T59" fmla="*/ 58 h 64"/>
                  <a:gd name="T60" fmla="*/ 14 w 39"/>
                  <a:gd name="T61" fmla="*/ 59 h 64"/>
                  <a:gd name="T62" fmla="*/ 19 w 39"/>
                  <a:gd name="T63" fmla="*/ 60 h 64"/>
                  <a:gd name="T64" fmla="*/ 26 w 39"/>
                  <a:gd name="T65" fmla="*/ 59 h 64"/>
                  <a:gd name="T66" fmla="*/ 30 w 39"/>
                  <a:gd name="T67" fmla="*/ 56 h 64"/>
                  <a:gd name="T68" fmla="*/ 34 w 39"/>
                  <a:gd name="T69" fmla="*/ 51 h 64"/>
                  <a:gd name="T70" fmla="*/ 35 w 39"/>
                  <a:gd name="T71" fmla="*/ 45 h 64"/>
                  <a:gd name="T72" fmla="*/ 33 w 39"/>
                  <a:gd name="T73" fmla="*/ 40 h 64"/>
                  <a:gd name="T74" fmla="*/ 30 w 39"/>
                  <a:gd name="T75" fmla="*/ 36 h 64"/>
                  <a:gd name="T76" fmla="*/ 25 w 39"/>
                  <a:gd name="T77" fmla="*/ 34 h 64"/>
                  <a:gd name="T78" fmla="*/ 19 w 39"/>
                  <a:gd name="T79" fmla="*/ 32 h 64"/>
                  <a:gd name="T80" fmla="*/ 13 w 39"/>
                  <a:gd name="T81" fmla="*/ 30 h 64"/>
                  <a:gd name="T82" fmla="*/ 8 w 39"/>
                  <a:gd name="T83" fmla="*/ 27 h 64"/>
                  <a:gd name="T84" fmla="*/ 4 w 39"/>
                  <a:gd name="T85" fmla="*/ 23 h 64"/>
                  <a:gd name="T86" fmla="*/ 3 w 39"/>
                  <a:gd name="T87" fmla="*/ 16 h 64"/>
                  <a:gd name="T88" fmla="*/ 4 w 39"/>
                  <a:gd name="T89" fmla="*/ 10 h 64"/>
                  <a:gd name="T90" fmla="*/ 8 w 39"/>
                  <a:gd name="T91" fmla="*/ 5 h 64"/>
                  <a:gd name="T92" fmla="*/ 14 w 39"/>
                  <a:gd name="T93" fmla="*/ 1 h 64"/>
                  <a:gd name="T94" fmla="*/ 21 w 39"/>
                  <a:gd name="T95" fmla="*/ 0 h 64"/>
                  <a:gd name="T96" fmla="*/ 30 w 39"/>
                  <a:gd name="T97" fmla="*/ 1 h 64"/>
                  <a:gd name="T98" fmla="*/ 37 w 39"/>
                  <a:gd name="T99" fmla="*/ 6 h 64"/>
                  <a:gd name="T100" fmla="*/ 36 w 39"/>
                  <a:gd name="T101" fmla="*/ 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9" h="64">
                    <a:moveTo>
                      <a:pt x="36" y="8"/>
                    </a:moveTo>
                    <a:cubicBezTo>
                      <a:pt x="36" y="8"/>
                      <a:pt x="35" y="9"/>
                      <a:pt x="35" y="9"/>
                    </a:cubicBezTo>
                    <a:cubicBezTo>
                      <a:pt x="34" y="9"/>
                      <a:pt x="34" y="8"/>
                      <a:pt x="33" y="8"/>
                    </a:cubicBezTo>
                    <a:cubicBezTo>
                      <a:pt x="33" y="7"/>
                      <a:pt x="32" y="7"/>
                      <a:pt x="31" y="6"/>
                    </a:cubicBezTo>
                    <a:cubicBezTo>
                      <a:pt x="30" y="5"/>
                      <a:pt x="29" y="5"/>
                      <a:pt x="27" y="4"/>
                    </a:cubicBezTo>
                    <a:cubicBezTo>
                      <a:pt x="25" y="4"/>
                      <a:pt x="24" y="3"/>
                      <a:pt x="21" y="3"/>
                    </a:cubicBezTo>
                    <a:cubicBezTo>
                      <a:pt x="19" y="3"/>
                      <a:pt x="17" y="4"/>
                      <a:pt x="15" y="4"/>
                    </a:cubicBezTo>
                    <a:cubicBezTo>
                      <a:pt x="14" y="5"/>
                      <a:pt x="12" y="6"/>
                      <a:pt x="11" y="7"/>
                    </a:cubicBezTo>
                    <a:cubicBezTo>
                      <a:pt x="10" y="8"/>
                      <a:pt x="9" y="9"/>
                      <a:pt x="8" y="11"/>
                    </a:cubicBezTo>
                    <a:cubicBezTo>
                      <a:pt x="8" y="12"/>
                      <a:pt x="7" y="14"/>
                      <a:pt x="7" y="16"/>
                    </a:cubicBezTo>
                    <a:cubicBezTo>
                      <a:pt x="7" y="18"/>
                      <a:pt x="8" y="19"/>
                      <a:pt x="9" y="21"/>
                    </a:cubicBezTo>
                    <a:cubicBezTo>
                      <a:pt x="10" y="22"/>
                      <a:pt x="11" y="23"/>
                      <a:pt x="12" y="24"/>
                    </a:cubicBezTo>
                    <a:cubicBezTo>
                      <a:pt x="14" y="25"/>
                      <a:pt x="15" y="26"/>
                      <a:pt x="17" y="27"/>
                    </a:cubicBezTo>
                    <a:cubicBezTo>
                      <a:pt x="19" y="28"/>
                      <a:pt x="21" y="28"/>
                      <a:pt x="23" y="29"/>
                    </a:cubicBezTo>
                    <a:cubicBezTo>
                      <a:pt x="25" y="29"/>
                      <a:pt x="27" y="30"/>
                      <a:pt x="29" y="31"/>
                    </a:cubicBezTo>
                    <a:cubicBezTo>
                      <a:pt x="31" y="32"/>
                      <a:pt x="32" y="33"/>
                      <a:pt x="34" y="34"/>
                    </a:cubicBezTo>
                    <a:cubicBezTo>
                      <a:pt x="35" y="35"/>
                      <a:pt x="37" y="37"/>
                      <a:pt x="37" y="38"/>
                    </a:cubicBezTo>
                    <a:cubicBezTo>
                      <a:pt x="38" y="40"/>
                      <a:pt x="39" y="42"/>
                      <a:pt x="39" y="45"/>
                    </a:cubicBezTo>
                    <a:cubicBezTo>
                      <a:pt x="39" y="47"/>
                      <a:pt x="38" y="50"/>
                      <a:pt x="37" y="52"/>
                    </a:cubicBezTo>
                    <a:cubicBezTo>
                      <a:pt x="37" y="54"/>
                      <a:pt x="35" y="56"/>
                      <a:pt x="34" y="58"/>
                    </a:cubicBezTo>
                    <a:cubicBezTo>
                      <a:pt x="32" y="60"/>
                      <a:pt x="30" y="61"/>
                      <a:pt x="27" y="62"/>
                    </a:cubicBezTo>
                    <a:cubicBezTo>
                      <a:pt x="25" y="63"/>
                      <a:pt x="22" y="64"/>
                      <a:pt x="19" y="64"/>
                    </a:cubicBezTo>
                    <a:cubicBezTo>
                      <a:pt x="15" y="64"/>
                      <a:pt x="11" y="63"/>
                      <a:pt x="8" y="62"/>
                    </a:cubicBezTo>
                    <a:cubicBezTo>
                      <a:pt x="5" y="60"/>
                      <a:pt x="2" y="58"/>
                      <a:pt x="0" y="56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2" y="53"/>
                      <a:pt x="2" y="53"/>
                      <a:pt x="3" y="53"/>
                    </a:cubicBezTo>
                    <a:cubicBezTo>
                      <a:pt x="3" y="53"/>
                      <a:pt x="3" y="53"/>
                      <a:pt x="4" y="53"/>
                    </a:cubicBezTo>
                    <a:cubicBezTo>
                      <a:pt x="4" y="54"/>
                      <a:pt x="5" y="54"/>
                      <a:pt x="5" y="55"/>
                    </a:cubicBezTo>
                    <a:cubicBezTo>
                      <a:pt x="6" y="55"/>
                      <a:pt x="7" y="56"/>
                      <a:pt x="7" y="56"/>
                    </a:cubicBezTo>
                    <a:cubicBezTo>
                      <a:pt x="8" y="57"/>
                      <a:pt x="9" y="58"/>
                      <a:pt x="10" y="58"/>
                    </a:cubicBezTo>
                    <a:cubicBezTo>
                      <a:pt x="11" y="59"/>
                      <a:pt x="13" y="59"/>
                      <a:pt x="14" y="59"/>
                    </a:cubicBezTo>
                    <a:cubicBezTo>
                      <a:pt x="15" y="60"/>
                      <a:pt x="17" y="60"/>
                      <a:pt x="19" y="60"/>
                    </a:cubicBezTo>
                    <a:cubicBezTo>
                      <a:pt x="21" y="60"/>
                      <a:pt x="24" y="60"/>
                      <a:pt x="26" y="59"/>
                    </a:cubicBezTo>
                    <a:cubicBezTo>
                      <a:pt x="27" y="58"/>
                      <a:pt x="29" y="57"/>
                      <a:pt x="30" y="56"/>
                    </a:cubicBezTo>
                    <a:cubicBezTo>
                      <a:pt x="32" y="54"/>
                      <a:pt x="33" y="53"/>
                      <a:pt x="34" y="51"/>
                    </a:cubicBezTo>
                    <a:cubicBezTo>
                      <a:pt x="34" y="49"/>
                      <a:pt x="35" y="47"/>
                      <a:pt x="35" y="45"/>
                    </a:cubicBezTo>
                    <a:cubicBezTo>
                      <a:pt x="35" y="43"/>
                      <a:pt x="34" y="41"/>
                      <a:pt x="33" y="40"/>
                    </a:cubicBezTo>
                    <a:cubicBezTo>
                      <a:pt x="32" y="39"/>
                      <a:pt x="31" y="37"/>
                      <a:pt x="30" y="36"/>
                    </a:cubicBezTo>
                    <a:cubicBezTo>
                      <a:pt x="28" y="35"/>
                      <a:pt x="27" y="35"/>
                      <a:pt x="25" y="34"/>
                    </a:cubicBezTo>
                    <a:cubicBezTo>
                      <a:pt x="23" y="33"/>
                      <a:pt x="21" y="33"/>
                      <a:pt x="19" y="32"/>
                    </a:cubicBezTo>
                    <a:cubicBezTo>
                      <a:pt x="17" y="31"/>
                      <a:pt x="15" y="31"/>
                      <a:pt x="13" y="30"/>
                    </a:cubicBezTo>
                    <a:cubicBezTo>
                      <a:pt x="11" y="29"/>
                      <a:pt x="10" y="28"/>
                      <a:pt x="8" y="27"/>
                    </a:cubicBezTo>
                    <a:cubicBezTo>
                      <a:pt x="7" y="26"/>
                      <a:pt x="5" y="24"/>
                      <a:pt x="4" y="23"/>
                    </a:cubicBezTo>
                    <a:cubicBezTo>
                      <a:pt x="4" y="21"/>
                      <a:pt x="3" y="19"/>
                      <a:pt x="3" y="16"/>
                    </a:cubicBezTo>
                    <a:cubicBezTo>
                      <a:pt x="3" y="14"/>
                      <a:pt x="4" y="12"/>
                      <a:pt x="4" y="10"/>
                    </a:cubicBezTo>
                    <a:cubicBezTo>
                      <a:pt x="5" y="8"/>
                      <a:pt x="6" y="6"/>
                      <a:pt x="8" y="5"/>
                    </a:cubicBezTo>
                    <a:cubicBezTo>
                      <a:pt x="9" y="3"/>
                      <a:pt x="11" y="2"/>
                      <a:pt x="14" y="1"/>
                    </a:cubicBezTo>
                    <a:cubicBezTo>
                      <a:pt x="16" y="0"/>
                      <a:pt x="18" y="0"/>
                      <a:pt x="21" y="0"/>
                    </a:cubicBezTo>
                    <a:cubicBezTo>
                      <a:pt x="25" y="0"/>
                      <a:pt x="27" y="0"/>
                      <a:pt x="30" y="1"/>
                    </a:cubicBezTo>
                    <a:cubicBezTo>
                      <a:pt x="33" y="2"/>
                      <a:pt x="35" y="4"/>
                      <a:pt x="37" y="6"/>
                    </a:cubicBezTo>
                    <a:lnTo>
                      <a:pt x="3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911B92BC-FCEE-435B-BDD7-BD5C6BAAFEB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651001" y="1265238"/>
                <a:ext cx="317500" cy="533400"/>
              </a:xfrm>
              <a:custGeom>
                <a:avLst/>
                <a:gdLst>
                  <a:gd name="T0" fmla="*/ 71 w 84"/>
                  <a:gd name="T1" fmla="*/ 34 h 140"/>
                  <a:gd name="T2" fmla="*/ 44 w 84"/>
                  <a:gd name="T3" fmla="*/ 7 h 140"/>
                  <a:gd name="T4" fmla="*/ 22 w 84"/>
                  <a:gd name="T5" fmla="*/ 29 h 140"/>
                  <a:gd name="T6" fmla="*/ 48 w 84"/>
                  <a:gd name="T7" fmla="*/ 59 h 140"/>
                  <a:gd name="T8" fmla="*/ 84 w 84"/>
                  <a:gd name="T9" fmla="*/ 100 h 140"/>
                  <a:gd name="T10" fmla="*/ 37 w 84"/>
                  <a:gd name="T11" fmla="*/ 140 h 140"/>
                  <a:gd name="T12" fmla="*/ 17 w 84"/>
                  <a:gd name="T13" fmla="*/ 137 h 140"/>
                  <a:gd name="T14" fmla="*/ 6 w 84"/>
                  <a:gd name="T15" fmla="*/ 133 h 140"/>
                  <a:gd name="T16" fmla="*/ 0 w 84"/>
                  <a:gd name="T17" fmla="*/ 100 h 140"/>
                  <a:gd name="T18" fmla="*/ 6 w 84"/>
                  <a:gd name="T19" fmla="*/ 98 h 140"/>
                  <a:gd name="T20" fmla="*/ 41 w 84"/>
                  <a:gd name="T21" fmla="*/ 132 h 140"/>
                  <a:gd name="T22" fmla="*/ 65 w 84"/>
                  <a:gd name="T23" fmla="*/ 108 h 140"/>
                  <a:gd name="T24" fmla="*/ 38 w 84"/>
                  <a:gd name="T25" fmla="*/ 78 h 140"/>
                  <a:gd name="T26" fmla="*/ 4 w 84"/>
                  <a:gd name="T27" fmla="*/ 37 h 140"/>
                  <a:gd name="T28" fmla="*/ 47 w 84"/>
                  <a:gd name="T29" fmla="*/ 0 h 140"/>
                  <a:gd name="T30" fmla="*/ 74 w 84"/>
                  <a:gd name="T31" fmla="*/ 4 h 140"/>
                  <a:gd name="T32" fmla="*/ 78 w 84"/>
                  <a:gd name="T33" fmla="*/ 33 h 140"/>
                  <a:gd name="T34" fmla="*/ 71 w 84"/>
                  <a:gd name="T35" fmla="*/ 34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4" h="140">
                    <a:moveTo>
                      <a:pt x="71" y="34"/>
                    </a:moveTo>
                    <a:cubicBezTo>
                      <a:pt x="68" y="21"/>
                      <a:pt x="62" y="7"/>
                      <a:pt x="44" y="7"/>
                    </a:cubicBezTo>
                    <a:cubicBezTo>
                      <a:pt x="29" y="7"/>
                      <a:pt x="22" y="18"/>
                      <a:pt x="22" y="29"/>
                    </a:cubicBezTo>
                    <a:cubicBezTo>
                      <a:pt x="22" y="44"/>
                      <a:pt x="31" y="51"/>
                      <a:pt x="48" y="59"/>
                    </a:cubicBezTo>
                    <a:cubicBezTo>
                      <a:pt x="65" y="68"/>
                      <a:pt x="84" y="78"/>
                      <a:pt x="84" y="100"/>
                    </a:cubicBezTo>
                    <a:cubicBezTo>
                      <a:pt x="84" y="122"/>
                      <a:pt x="65" y="140"/>
                      <a:pt x="37" y="140"/>
                    </a:cubicBezTo>
                    <a:cubicBezTo>
                      <a:pt x="29" y="140"/>
                      <a:pt x="22" y="139"/>
                      <a:pt x="17" y="137"/>
                    </a:cubicBezTo>
                    <a:cubicBezTo>
                      <a:pt x="11" y="135"/>
                      <a:pt x="8" y="134"/>
                      <a:pt x="6" y="133"/>
                    </a:cubicBezTo>
                    <a:cubicBezTo>
                      <a:pt x="4" y="128"/>
                      <a:pt x="1" y="110"/>
                      <a:pt x="0" y="100"/>
                    </a:cubicBezTo>
                    <a:cubicBezTo>
                      <a:pt x="6" y="98"/>
                      <a:pt x="6" y="98"/>
                      <a:pt x="6" y="98"/>
                    </a:cubicBezTo>
                    <a:cubicBezTo>
                      <a:pt x="10" y="111"/>
                      <a:pt x="20" y="132"/>
                      <a:pt x="41" y="132"/>
                    </a:cubicBezTo>
                    <a:cubicBezTo>
                      <a:pt x="56" y="132"/>
                      <a:pt x="65" y="123"/>
                      <a:pt x="65" y="108"/>
                    </a:cubicBezTo>
                    <a:cubicBezTo>
                      <a:pt x="65" y="94"/>
                      <a:pt x="54" y="86"/>
                      <a:pt x="38" y="78"/>
                    </a:cubicBezTo>
                    <a:cubicBezTo>
                      <a:pt x="24" y="70"/>
                      <a:pt x="4" y="60"/>
                      <a:pt x="4" y="37"/>
                    </a:cubicBezTo>
                    <a:cubicBezTo>
                      <a:pt x="4" y="16"/>
                      <a:pt x="20" y="0"/>
                      <a:pt x="47" y="0"/>
                    </a:cubicBezTo>
                    <a:cubicBezTo>
                      <a:pt x="57" y="0"/>
                      <a:pt x="67" y="2"/>
                      <a:pt x="74" y="4"/>
                    </a:cubicBezTo>
                    <a:cubicBezTo>
                      <a:pt x="75" y="12"/>
                      <a:pt x="76" y="20"/>
                      <a:pt x="78" y="33"/>
                    </a:cubicBezTo>
                    <a:lnTo>
                      <a:pt x="71" y="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33F752E2-85A8-4F8C-8BD9-DCB357A9AB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155826" y="1276350"/>
                <a:ext cx="215900" cy="511175"/>
              </a:xfrm>
              <a:custGeom>
                <a:avLst/>
                <a:gdLst>
                  <a:gd name="T0" fmla="*/ 0 w 57"/>
                  <a:gd name="T1" fmla="*/ 134 h 134"/>
                  <a:gd name="T2" fmla="*/ 0 w 57"/>
                  <a:gd name="T3" fmla="*/ 128 h 134"/>
                  <a:gd name="T4" fmla="*/ 19 w 57"/>
                  <a:gd name="T5" fmla="*/ 108 h 134"/>
                  <a:gd name="T6" fmla="*/ 19 w 57"/>
                  <a:gd name="T7" fmla="*/ 26 h 134"/>
                  <a:gd name="T8" fmla="*/ 0 w 57"/>
                  <a:gd name="T9" fmla="*/ 6 h 134"/>
                  <a:gd name="T10" fmla="*/ 0 w 57"/>
                  <a:gd name="T11" fmla="*/ 0 h 134"/>
                  <a:gd name="T12" fmla="*/ 57 w 57"/>
                  <a:gd name="T13" fmla="*/ 0 h 134"/>
                  <a:gd name="T14" fmla="*/ 57 w 57"/>
                  <a:gd name="T15" fmla="*/ 6 h 134"/>
                  <a:gd name="T16" fmla="*/ 38 w 57"/>
                  <a:gd name="T17" fmla="*/ 26 h 134"/>
                  <a:gd name="T18" fmla="*/ 38 w 57"/>
                  <a:gd name="T19" fmla="*/ 108 h 134"/>
                  <a:gd name="T20" fmla="*/ 57 w 57"/>
                  <a:gd name="T21" fmla="*/ 128 h 134"/>
                  <a:gd name="T22" fmla="*/ 57 w 57"/>
                  <a:gd name="T23" fmla="*/ 134 h 134"/>
                  <a:gd name="T24" fmla="*/ 0 w 57"/>
                  <a:gd name="T2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134">
                    <a:moveTo>
                      <a:pt x="0" y="134"/>
                    </a:moveTo>
                    <a:cubicBezTo>
                      <a:pt x="0" y="128"/>
                      <a:pt x="0" y="128"/>
                      <a:pt x="0" y="128"/>
                    </a:cubicBezTo>
                    <a:cubicBezTo>
                      <a:pt x="17" y="127"/>
                      <a:pt x="19" y="125"/>
                      <a:pt x="19" y="108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8"/>
                      <a:pt x="17" y="7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0" y="7"/>
                      <a:pt x="38" y="8"/>
                      <a:pt x="38" y="26"/>
                    </a:cubicBezTo>
                    <a:cubicBezTo>
                      <a:pt x="38" y="108"/>
                      <a:pt x="38" y="108"/>
                      <a:pt x="38" y="108"/>
                    </a:cubicBezTo>
                    <a:cubicBezTo>
                      <a:pt x="38" y="125"/>
                      <a:pt x="40" y="127"/>
                      <a:pt x="57" y="128"/>
                    </a:cubicBezTo>
                    <a:cubicBezTo>
                      <a:pt x="57" y="134"/>
                      <a:pt x="57" y="134"/>
                      <a:pt x="57" y="134"/>
                    </a:cubicBezTo>
                    <a:lnTo>
                      <a:pt x="0" y="1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2646D8D0-7828-4B20-84B5-9E4BEA4C3D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549526" y="1276350"/>
                <a:ext cx="512763" cy="511175"/>
              </a:xfrm>
              <a:custGeom>
                <a:avLst/>
                <a:gdLst>
                  <a:gd name="T0" fmla="*/ 79 w 136"/>
                  <a:gd name="T1" fmla="*/ 134 h 134"/>
                  <a:gd name="T2" fmla="*/ 79 w 136"/>
                  <a:gd name="T3" fmla="*/ 128 h 134"/>
                  <a:gd name="T4" fmla="*/ 89 w 136"/>
                  <a:gd name="T5" fmla="*/ 117 h 134"/>
                  <a:gd name="T6" fmla="*/ 63 w 136"/>
                  <a:gd name="T7" fmla="*/ 74 h 134"/>
                  <a:gd name="T8" fmla="*/ 38 w 136"/>
                  <a:gd name="T9" fmla="*/ 115 h 134"/>
                  <a:gd name="T10" fmla="*/ 48 w 136"/>
                  <a:gd name="T11" fmla="*/ 128 h 134"/>
                  <a:gd name="T12" fmla="*/ 48 w 136"/>
                  <a:gd name="T13" fmla="*/ 134 h 134"/>
                  <a:gd name="T14" fmla="*/ 0 w 136"/>
                  <a:gd name="T15" fmla="*/ 134 h 134"/>
                  <a:gd name="T16" fmla="*/ 0 w 136"/>
                  <a:gd name="T17" fmla="*/ 128 h 134"/>
                  <a:gd name="T18" fmla="*/ 24 w 136"/>
                  <a:gd name="T19" fmla="*/ 116 h 134"/>
                  <a:gd name="T20" fmla="*/ 58 w 136"/>
                  <a:gd name="T21" fmla="*/ 68 h 134"/>
                  <a:gd name="T22" fmla="*/ 30 w 136"/>
                  <a:gd name="T23" fmla="*/ 23 h 134"/>
                  <a:gd name="T24" fmla="*/ 4 w 136"/>
                  <a:gd name="T25" fmla="*/ 6 h 134"/>
                  <a:gd name="T26" fmla="*/ 4 w 136"/>
                  <a:gd name="T27" fmla="*/ 0 h 134"/>
                  <a:gd name="T28" fmla="*/ 57 w 136"/>
                  <a:gd name="T29" fmla="*/ 0 h 134"/>
                  <a:gd name="T30" fmla="*/ 57 w 136"/>
                  <a:gd name="T31" fmla="*/ 6 h 134"/>
                  <a:gd name="T32" fmla="*/ 47 w 136"/>
                  <a:gd name="T33" fmla="*/ 15 h 134"/>
                  <a:gd name="T34" fmla="*/ 70 w 136"/>
                  <a:gd name="T35" fmla="*/ 51 h 134"/>
                  <a:gd name="T36" fmla="*/ 90 w 136"/>
                  <a:gd name="T37" fmla="*/ 18 h 134"/>
                  <a:gd name="T38" fmla="*/ 80 w 136"/>
                  <a:gd name="T39" fmla="*/ 6 h 134"/>
                  <a:gd name="T40" fmla="*/ 80 w 136"/>
                  <a:gd name="T41" fmla="*/ 0 h 134"/>
                  <a:gd name="T42" fmla="*/ 128 w 136"/>
                  <a:gd name="T43" fmla="*/ 0 h 134"/>
                  <a:gd name="T44" fmla="*/ 128 w 136"/>
                  <a:gd name="T45" fmla="*/ 6 h 134"/>
                  <a:gd name="T46" fmla="*/ 100 w 136"/>
                  <a:gd name="T47" fmla="*/ 21 h 134"/>
                  <a:gd name="T48" fmla="*/ 74 w 136"/>
                  <a:gd name="T49" fmla="*/ 58 h 134"/>
                  <a:gd name="T50" fmla="*/ 107 w 136"/>
                  <a:gd name="T51" fmla="*/ 109 h 134"/>
                  <a:gd name="T52" fmla="*/ 136 w 136"/>
                  <a:gd name="T53" fmla="*/ 128 h 134"/>
                  <a:gd name="T54" fmla="*/ 136 w 136"/>
                  <a:gd name="T55" fmla="*/ 134 h 134"/>
                  <a:gd name="T56" fmla="*/ 79 w 136"/>
                  <a:gd name="T57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6" h="134">
                    <a:moveTo>
                      <a:pt x="79" y="134"/>
                    </a:moveTo>
                    <a:cubicBezTo>
                      <a:pt x="79" y="128"/>
                      <a:pt x="79" y="128"/>
                      <a:pt x="79" y="128"/>
                    </a:cubicBezTo>
                    <a:cubicBezTo>
                      <a:pt x="92" y="126"/>
                      <a:pt x="93" y="124"/>
                      <a:pt x="89" y="117"/>
                    </a:cubicBezTo>
                    <a:cubicBezTo>
                      <a:pt x="84" y="110"/>
                      <a:pt x="76" y="96"/>
                      <a:pt x="63" y="74"/>
                    </a:cubicBezTo>
                    <a:cubicBezTo>
                      <a:pt x="53" y="89"/>
                      <a:pt x="44" y="104"/>
                      <a:pt x="38" y="115"/>
                    </a:cubicBezTo>
                    <a:cubicBezTo>
                      <a:pt x="33" y="124"/>
                      <a:pt x="34" y="126"/>
                      <a:pt x="48" y="128"/>
                    </a:cubicBezTo>
                    <a:cubicBezTo>
                      <a:pt x="48" y="134"/>
                      <a:pt x="48" y="134"/>
                      <a:pt x="48" y="134"/>
                    </a:cubicBez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12" y="127"/>
                      <a:pt x="18" y="124"/>
                      <a:pt x="24" y="116"/>
                    </a:cubicBezTo>
                    <a:cubicBezTo>
                      <a:pt x="30" y="109"/>
                      <a:pt x="41" y="94"/>
                      <a:pt x="58" y="68"/>
                    </a:cubicBezTo>
                    <a:cubicBezTo>
                      <a:pt x="48" y="50"/>
                      <a:pt x="38" y="35"/>
                      <a:pt x="30" y="23"/>
                    </a:cubicBezTo>
                    <a:cubicBezTo>
                      <a:pt x="22" y="10"/>
                      <a:pt x="19" y="7"/>
                      <a:pt x="4" y="6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44" y="7"/>
                      <a:pt x="44" y="9"/>
                      <a:pt x="47" y="15"/>
                    </a:cubicBezTo>
                    <a:cubicBezTo>
                      <a:pt x="54" y="25"/>
                      <a:pt x="61" y="37"/>
                      <a:pt x="70" y="51"/>
                    </a:cubicBezTo>
                    <a:cubicBezTo>
                      <a:pt x="78" y="38"/>
                      <a:pt x="85" y="28"/>
                      <a:pt x="90" y="18"/>
                    </a:cubicBezTo>
                    <a:cubicBezTo>
                      <a:pt x="95" y="10"/>
                      <a:pt x="94" y="7"/>
                      <a:pt x="80" y="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6"/>
                      <a:pt x="128" y="6"/>
                      <a:pt x="128" y="6"/>
                    </a:cubicBezTo>
                    <a:cubicBezTo>
                      <a:pt x="113" y="7"/>
                      <a:pt x="109" y="9"/>
                      <a:pt x="100" y="21"/>
                    </a:cubicBezTo>
                    <a:cubicBezTo>
                      <a:pt x="95" y="28"/>
                      <a:pt x="88" y="38"/>
                      <a:pt x="74" y="58"/>
                    </a:cubicBezTo>
                    <a:cubicBezTo>
                      <a:pt x="86" y="76"/>
                      <a:pt x="97" y="93"/>
                      <a:pt x="107" y="109"/>
                    </a:cubicBezTo>
                    <a:cubicBezTo>
                      <a:pt x="117" y="123"/>
                      <a:pt x="121" y="126"/>
                      <a:pt x="136" y="128"/>
                    </a:cubicBezTo>
                    <a:cubicBezTo>
                      <a:pt x="136" y="134"/>
                      <a:pt x="136" y="134"/>
                      <a:pt x="136" y="134"/>
                    </a:cubicBezTo>
                    <a:lnTo>
                      <a:pt x="79" y="13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8" name="Freeform 21">
                <a:extLst>
                  <a:ext uri="{FF2B5EF4-FFF2-40B4-BE49-F238E27FC236}">
                    <a16:creationId xmlns:a16="http://schemas.microsoft.com/office/drawing/2014/main" id="{1D1C7031-450B-4C2C-9811-17BF3902784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87701" y="1254125"/>
                <a:ext cx="441325" cy="533400"/>
              </a:xfrm>
              <a:custGeom>
                <a:avLst/>
                <a:gdLst>
                  <a:gd name="T0" fmla="*/ 111 w 117"/>
                  <a:gd name="T1" fmla="*/ 38 h 140"/>
                  <a:gd name="T2" fmla="*/ 104 w 117"/>
                  <a:gd name="T3" fmla="*/ 19 h 140"/>
                  <a:gd name="T4" fmla="*/ 82 w 117"/>
                  <a:gd name="T5" fmla="*/ 13 h 140"/>
                  <a:gd name="T6" fmla="*/ 68 w 117"/>
                  <a:gd name="T7" fmla="*/ 13 h 140"/>
                  <a:gd name="T8" fmla="*/ 68 w 117"/>
                  <a:gd name="T9" fmla="*/ 114 h 140"/>
                  <a:gd name="T10" fmla="*/ 89 w 117"/>
                  <a:gd name="T11" fmla="*/ 134 h 140"/>
                  <a:gd name="T12" fmla="*/ 89 w 117"/>
                  <a:gd name="T13" fmla="*/ 140 h 140"/>
                  <a:gd name="T14" fmla="*/ 29 w 117"/>
                  <a:gd name="T15" fmla="*/ 140 h 140"/>
                  <a:gd name="T16" fmla="*/ 29 w 117"/>
                  <a:gd name="T17" fmla="*/ 134 h 140"/>
                  <a:gd name="T18" fmla="*/ 49 w 117"/>
                  <a:gd name="T19" fmla="*/ 114 h 140"/>
                  <a:gd name="T20" fmla="*/ 49 w 117"/>
                  <a:gd name="T21" fmla="*/ 13 h 140"/>
                  <a:gd name="T22" fmla="*/ 37 w 117"/>
                  <a:gd name="T23" fmla="*/ 13 h 140"/>
                  <a:gd name="T24" fmla="*/ 13 w 117"/>
                  <a:gd name="T25" fmla="*/ 19 h 140"/>
                  <a:gd name="T26" fmla="*/ 6 w 117"/>
                  <a:gd name="T27" fmla="*/ 38 h 140"/>
                  <a:gd name="T28" fmla="*/ 0 w 117"/>
                  <a:gd name="T29" fmla="*/ 38 h 140"/>
                  <a:gd name="T30" fmla="*/ 2 w 117"/>
                  <a:gd name="T31" fmla="*/ 0 h 140"/>
                  <a:gd name="T32" fmla="*/ 7 w 117"/>
                  <a:gd name="T33" fmla="*/ 0 h 140"/>
                  <a:gd name="T34" fmla="*/ 18 w 117"/>
                  <a:gd name="T35" fmla="*/ 6 h 140"/>
                  <a:gd name="T36" fmla="*/ 100 w 117"/>
                  <a:gd name="T37" fmla="*/ 6 h 140"/>
                  <a:gd name="T38" fmla="*/ 111 w 117"/>
                  <a:gd name="T39" fmla="*/ 0 h 140"/>
                  <a:gd name="T40" fmla="*/ 115 w 117"/>
                  <a:gd name="T41" fmla="*/ 0 h 140"/>
                  <a:gd name="T42" fmla="*/ 117 w 117"/>
                  <a:gd name="T43" fmla="*/ 38 h 140"/>
                  <a:gd name="T44" fmla="*/ 111 w 117"/>
                  <a:gd name="T45" fmla="*/ 3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7" h="140">
                    <a:moveTo>
                      <a:pt x="111" y="38"/>
                    </a:moveTo>
                    <a:cubicBezTo>
                      <a:pt x="109" y="28"/>
                      <a:pt x="107" y="23"/>
                      <a:pt x="104" y="19"/>
                    </a:cubicBezTo>
                    <a:cubicBezTo>
                      <a:pt x="100" y="15"/>
                      <a:pt x="97" y="13"/>
                      <a:pt x="82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14"/>
                      <a:pt x="68" y="114"/>
                      <a:pt x="68" y="114"/>
                    </a:cubicBezTo>
                    <a:cubicBezTo>
                      <a:pt x="68" y="131"/>
                      <a:pt x="70" y="133"/>
                      <a:pt x="89" y="134"/>
                    </a:cubicBezTo>
                    <a:cubicBezTo>
                      <a:pt x="89" y="140"/>
                      <a:pt x="89" y="140"/>
                      <a:pt x="89" y="140"/>
                    </a:cubicBezTo>
                    <a:cubicBezTo>
                      <a:pt x="29" y="140"/>
                      <a:pt x="29" y="140"/>
                      <a:pt x="29" y="140"/>
                    </a:cubicBezTo>
                    <a:cubicBezTo>
                      <a:pt x="29" y="134"/>
                      <a:pt x="29" y="134"/>
                      <a:pt x="29" y="134"/>
                    </a:cubicBezTo>
                    <a:cubicBezTo>
                      <a:pt x="47" y="133"/>
                      <a:pt x="49" y="131"/>
                      <a:pt x="49" y="114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20" y="13"/>
                      <a:pt x="16" y="15"/>
                      <a:pt x="13" y="19"/>
                    </a:cubicBezTo>
                    <a:cubicBezTo>
                      <a:pt x="11" y="23"/>
                      <a:pt x="9" y="29"/>
                      <a:pt x="6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25"/>
                      <a:pt x="2" y="12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5"/>
                      <a:pt x="12" y="6"/>
                      <a:pt x="18" y="6"/>
                    </a:cubicBezTo>
                    <a:cubicBezTo>
                      <a:pt x="100" y="6"/>
                      <a:pt x="100" y="6"/>
                      <a:pt x="100" y="6"/>
                    </a:cubicBezTo>
                    <a:cubicBezTo>
                      <a:pt x="106" y="6"/>
                      <a:pt x="107" y="4"/>
                      <a:pt x="111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0"/>
                      <a:pt x="116" y="25"/>
                      <a:pt x="117" y="38"/>
                    </a:cubicBezTo>
                    <a:lnTo>
                      <a:pt x="111" y="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59" name="Freeform 22">
                <a:extLst>
                  <a:ext uri="{FF2B5EF4-FFF2-40B4-BE49-F238E27FC236}">
                    <a16:creationId xmlns:a16="http://schemas.microsoft.com/office/drawing/2014/main" id="{5B306795-7449-4F97-B6C7-0ADC77142CA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46501" y="1276350"/>
                <a:ext cx="474663" cy="511175"/>
              </a:xfrm>
              <a:custGeom>
                <a:avLst/>
                <a:gdLst>
                  <a:gd name="T0" fmla="*/ 126 w 126"/>
                  <a:gd name="T1" fmla="*/ 6 h 134"/>
                  <a:gd name="T2" fmla="*/ 102 w 126"/>
                  <a:gd name="T3" fmla="*/ 22 h 134"/>
                  <a:gd name="T4" fmla="*/ 76 w 126"/>
                  <a:gd name="T5" fmla="*/ 67 h 134"/>
                  <a:gd name="T6" fmla="*/ 72 w 126"/>
                  <a:gd name="T7" fmla="*/ 80 h 134"/>
                  <a:gd name="T8" fmla="*/ 72 w 126"/>
                  <a:gd name="T9" fmla="*/ 108 h 134"/>
                  <a:gd name="T10" fmla="*/ 93 w 126"/>
                  <a:gd name="T11" fmla="*/ 128 h 134"/>
                  <a:gd name="T12" fmla="*/ 93 w 126"/>
                  <a:gd name="T13" fmla="*/ 134 h 134"/>
                  <a:gd name="T14" fmla="*/ 33 w 126"/>
                  <a:gd name="T15" fmla="*/ 134 h 134"/>
                  <a:gd name="T16" fmla="*/ 33 w 126"/>
                  <a:gd name="T17" fmla="*/ 128 h 134"/>
                  <a:gd name="T18" fmla="*/ 53 w 126"/>
                  <a:gd name="T19" fmla="*/ 108 h 134"/>
                  <a:gd name="T20" fmla="*/ 53 w 126"/>
                  <a:gd name="T21" fmla="*/ 81 h 134"/>
                  <a:gd name="T22" fmla="*/ 49 w 126"/>
                  <a:gd name="T23" fmla="*/ 69 h 134"/>
                  <a:gd name="T24" fmla="*/ 23 w 126"/>
                  <a:gd name="T25" fmla="*/ 23 h 134"/>
                  <a:gd name="T26" fmla="*/ 0 w 126"/>
                  <a:gd name="T27" fmla="*/ 6 h 134"/>
                  <a:gd name="T28" fmla="*/ 0 w 126"/>
                  <a:gd name="T29" fmla="*/ 0 h 134"/>
                  <a:gd name="T30" fmla="*/ 51 w 126"/>
                  <a:gd name="T31" fmla="*/ 0 h 134"/>
                  <a:gd name="T32" fmla="*/ 51 w 126"/>
                  <a:gd name="T33" fmla="*/ 6 h 134"/>
                  <a:gd name="T34" fmla="*/ 41 w 126"/>
                  <a:gd name="T35" fmla="*/ 17 h 134"/>
                  <a:gd name="T36" fmla="*/ 68 w 126"/>
                  <a:gd name="T37" fmla="*/ 65 h 134"/>
                  <a:gd name="T38" fmla="*/ 92 w 126"/>
                  <a:gd name="T39" fmla="*/ 19 h 134"/>
                  <a:gd name="T40" fmla="*/ 80 w 126"/>
                  <a:gd name="T41" fmla="*/ 6 h 134"/>
                  <a:gd name="T42" fmla="*/ 80 w 126"/>
                  <a:gd name="T43" fmla="*/ 0 h 134"/>
                  <a:gd name="T44" fmla="*/ 126 w 126"/>
                  <a:gd name="T45" fmla="*/ 0 h 134"/>
                  <a:gd name="T46" fmla="*/ 126 w 126"/>
                  <a:gd name="T47" fmla="*/ 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6" h="134">
                    <a:moveTo>
                      <a:pt x="126" y="6"/>
                    </a:moveTo>
                    <a:cubicBezTo>
                      <a:pt x="112" y="7"/>
                      <a:pt x="109" y="10"/>
                      <a:pt x="102" y="22"/>
                    </a:cubicBezTo>
                    <a:cubicBezTo>
                      <a:pt x="93" y="37"/>
                      <a:pt x="86" y="48"/>
                      <a:pt x="76" y="67"/>
                    </a:cubicBezTo>
                    <a:cubicBezTo>
                      <a:pt x="73" y="72"/>
                      <a:pt x="72" y="74"/>
                      <a:pt x="72" y="80"/>
                    </a:cubicBezTo>
                    <a:cubicBezTo>
                      <a:pt x="72" y="108"/>
                      <a:pt x="72" y="108"/>
                      <a:pt x="72" y="108"/>
                    </a:cubicBezTo>
                    <a:cubicBezTo>
                      <a:pt x="72" y="125"/>
                      <a:pt x="74" y="127"/>
                      <a:pt x="93" y="128"/>
                    </a:cubicBezTo>
                    <a:cubicBezTo>
                      <a:pt x="93" y="134"/>
                      <a:pt x="93" y="134"/>
                      <a:pt x="93" y="134"/>
                    </a:cubicBezTo>
                    <a:cubicBezTo>
                      <a:pt x="33" y="134"/>
                      <a:pt x="33" y="134"/>
                      <a:pt x="33" y="1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1" y="127"/>
                      <a:pt x="53" y="125"/>
                      <a:pt x="53" y="108"/>
                    </a:cubicBezTo>
                    <a:cubicBezTo>
                      <a:pt x="53" y="81"/>
                      <a:pt x="53" y="81"/>
                      <a:pt x="53" y="81"/>
                    </a:cubicBezTo>
                    <a:cubicBezTo>
                      <a:pt x="53" y="77"/>
                      <a:pt x="52" y="75"/>
                      <a:pt x="49" y="69"/>
                    </a:cubicBezTo>
                    <a:cubicBezTo>
                      <a:pt x="42" y="56"/>
                      <a:pt x="35" y="43"/>
                      <a:pt x="23" y="23"/>
                    </a:cubicBezTo>
                    <a:cubicBezTo>
                      <a:pt x="15" y="9"/>
                      <a:pt x="13" y="7"/>
                      <a:pt x="0" y="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37" y="7"/>
                      <a:pt x="37" y="10"/>
                      <a:pt x="41" y="17"/>
                    </a:cubicBezTo>
                    <a:cubicBezTo>
                      <a:pt x="50" y="33"/>
                      <a:pt x="59" y="50"/>
                      <a:pt x="68" y="65"/>
                    </a:cubicBezTo>
                    <a:cubicBezTo>
                      <a:pt x="75" y="52"/>
                      <a:pt x="86" y="32"/>
                      <a:pt x="92" y="19"/>
                    </a:cubicBezTo>
                    <a:cubicBezTo>
                      <a:pt x="96" y="9"/>
                      <a:pt x="96" y="7"/>
                      <a:pt x="80" y="6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126" y="0"/>
                      <a:pt x="126" y="0"/>
                      <a:pt x="126" y="0"/>
                    </a:cubicBezTo>
                    <a:lnTo>
                      <a:pt x="126" y="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  <p:sp>
            <p:nvSpPr>
              <p:cNvPr id="60" name="Freeform 23">
                <a:extLst>
                  <a:ext uri="{FF2B5EF4-FFF2-40B4-BE49-F238E27FC236}">
                    <a16:creationId xmlns:a16="http://schemas.microsoft.com/office/drawing/2014/main" id="{F842DAAE-AB02-4C0F-9ED4-B347665B0C7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865188" y="1250950"/>
                <a:ext cx="627063" cy="1054100"/>
              </a:xfrm>
              <a:custGeom>
                <a:avLst/>
                <a:gdLst>
                  <a:gd name="T0" fmla="*/ 106 w 166"/>
                  <a:gd name="T1" fmla="*/ 111 h 277"/>
                  <a:gd name="T2" fmla="*/ 166 w 166"/>
                  <a:gd name="T3" fmla="*/ 177 h 277"/>
                  <a:gd name="T4" fmla="*/ 52 w 166"/>
                  <a:gd name="T5" fmla="*/ 277 h 277"/>
                  <a:gd name="T6" fmla="*/ 8 w 166"/>
                  <a:gd name="T7" fmla="*/ 263 h 277"/>
                  <a:gd name="T8" fmla="*/ 1 w 166"/>
                  <a:gd name="T9" fmla="*/ 247 h 277"/>
                  <a:gd name="T10" fmla="*/ 11 w 166"/>
                  <a:gd name="T11" fmla="*/ 232 h 277"/>
                  <a:gd name="T12" fmla="*/ 22 w 166"/>
                  <a:gd name="T13" fmla="*/ 232 h 277"/>
                  <a:gd name="T14" fmla="*/ 76 w 166"/>
                  <a:gd name="T15" fmla="*/ 255 h 277"/>
                  <a:gd name="T16" fmla="*/ 125 w 166"/>
                  <a:gd name="T17" fmla="*/ 191 h 277"/>
                  <a:gd name="T18" fmla="*/ 71 w 166"/>
                  <a:gd name="T19" fmla="*/ 135 h 277"/>
                  <a:gd name="T20" fmla="*/ 45 w 166"/>
                  <a:gd name="T21" fmla="*/ 140 h 277"/>
                  <a:gd name="T22" fmla="*/ 42 w 166"/>
                  <a:gd name="T23" fmla="*/ 127 h 277"/>
                  <a:gd name="T24" fmla="*/ 109 w 166"/>
                  <a:gd name="T25" fmla="*/ 67 h 277"/>
                  <a:gd name="T26" fmla="*/ 69 w 166"/>
                  <a:gd name="T27" fmla="*/ 27 h 277"/>
                  <a:gd name="T28" fmla="*/ 18 w 166"/>
                  <a:gd name="T29" fmla="*/ 60 h 277"/>
                  <a:gd name="T30" fmla="*/ 8 w 166"/>
                  <a:gd name="T31" fmla="*/ 52 h 277"/>
                  <a:gd name="T32" fmla="*/ 28 w 166"/>
                  <a:gd name="T33" fmla="*/ 24 h 277"/>
                  <a:gd name="T34" fmla="*/ 83 w 166"/>
                  <a:gd name="T35" fmla="*/ 0 h 277"/>
                  <a:gd name="T36" fmla="*/ 83 w 166"/>
                  <a:gd name="T37" fmla="*/ 0 h 277"/>
                  <a:gd name="T38" fmla="*/ 148 w 166"/>
                  <a:gd name="T39" fmla="*/ 57 h 277"/>
                  <a:gd name="T40" fmla="*/ 135 w 166"/>
                  <a:gd name="T41" fmla="*/ 87 h 277"/>
                  <a:gd name="T42" fmla="*/ 106 w 166"/>
                  <a:gd name="T43" fmla="*/ 110 h 277"/>
                  <a:gd name="T44" fmla="*/ 106 w 166"/>
                  <a:gd name="T45" fmla="*/ 11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6" h="277">
                    <a:moveTo>
                      <a:pt x="106" y="111"/>
                    </a:moveTo>
                    <a:cubicBezTo>
                      <a:pt x="144" y="118"/>
                      <a:pt x="166" y="145"/>
                      <a:pt x="166" y="177"/>
                    </a:cubicBezTo>
                    <a:cubicBezTo>
                      <a:pt x="166" y="246"/>
                      <a:pt x="82" y="277"/>
                      <a:pt x="52" y="277"/>
                    </a:cubicBezTo>
                    <a:cubicBezTo>
                      <a:pt x="32" y="277"/>
                      <a:pt x="14" y="268"/>
                      <a:pt x="8" y="263"/>
                    </a:cubicBezTo>
                    <a:cubicBezTo>
                      <a:pt x="2" y="257"/>
                      <a:pt x="0" y="253"/>
                      <a:pt x="1" y="247"/>
                    </a:cubicBezTo>
                    <a:cubicBezTo>
                      <a:pt x="1" y="241"/>
                      <a:pt x="7" y="235"/>
                      <a:pt x="11" y="232"/>
                    </a:cubicBezTo>
                    <a:cubicBezTo>
                      <a:pt x="15" y="229"/>
                      <a:pt x="19" y="229"/>
                      <a:pt x="22" y="232"/>
                    </a:cubicBezTo>
                    <a:cubicBezTo>
                      <a:pt x="33" y="241"/>
                      <a:pt x="51" y="255"/>
                      <a:pt x="76" y="255"/>
                    </a:cubicBezTo>
                    <a:cubicBezTo>
                      <a:pt x="105" y="255"/>
                      <a:pt x="125" y="233"/>
                      <a:pt x="125" y="191"/>
                    </a:cubicBezTo>
                    <a:cubicBezTo>
                      <a:pt x="125" y="151"/>
                      <a:pt x="96" y="135"/>
                      <a:pt x="71" y="135"/>
                    </a:cubicBezTo>
                    <a:cubicBezTo>
                      <a:pt x="62" y="135"/>
                      <a:pt x="52" y="138"/>
                      <a:pt x="45" y="140"/>
                    </a:cubicBezTo>
                    <a:cubicBezTo>
                      <a:pt x="42" y="127"/>
                      <a:pt x="42" y="127"/>
                      <a:pt x="42" y="127"/>
                    </a:cubicBezTo>
                    <a:cubicBezTo>
                      <a:pt x="81" y="114"/>
                      <a:pt x="109" y="98"/>
                      <a:pt x="109" y="67"/>
                    </a:cubicBezTo>
                    <a:cubicBezTo>
                      <a:pt x="109" y="40"/>
                      <a:pt x="91" y="27"/>
                      <a:pt x="69" y="27"/>
                    </a:cubicBezTo>
                    <a:cubicBezTo>
                      <a:pt x="46" y="27"/>
                      <a:pt x="29" y="44"/>
                      <a:pt x="18" y="60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28" y="24"/>
                      <a:pt x="28" y="24"/>
                      <a:pt x="28" y="24"/>
                    </a:cubicBezTo>
                    <a:cubicBezTo>
                      <a:pt x="40" y="11"/>
                      <a:pt x="59" y="0"/>
                      <a:pt x="83" y="0"/>
                    </a:cubicBezTo>
                    <a:cubicBezTo>
                      <a:pt x="83" y="0"/>
                      <a:pt x="83" y="0"/>
                      <a:pt x="83" y="0"/>
                    </a:cubicBezTo>
                    <a:cubicBezTo>
                      <a:pt x="123" y="0"/>
                      <a:pt x="148" y="24"/>
                      <a:pt x="148" y="57"/>
                    </a:cubicBezTo>
                    <a:cubicBezTo>
                      <a:pt x="148" y="69"/>
                      <a:pt x="143" y="79"/>
                      <a:pt x="135" y="87"/>
                    </a:cubicBezTo>
                    <a:cubicBezTo>
                      <a:pt x="128" y="94"/>
                      <a:pt x="118" y="101"/>
                      <a:pt x="106" y="110"/>
                    </a:cubicBezTo>
                    <a:lnTo>
                      <a:pt x="106" y="1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/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385911-BEEB-4FB9-920A-A6846315C023}"/>
                </a:ext>
              </a:extLst>
            </p:cNvPr>
            <p:cNvSpPr txBox="1"/>
            <p:nvPr userDrawn="1"/>
          </p:nvSpPr>
          <p:spPr>
            <a:xfrm>
              <a:off x="4453047" y="4163919"/>
              <a:ext cx="3442571" cy="458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875" b="0" i="0" u="none" strike="noStrike" baseline="0">
                  <a:solidFill>
                    <a:schemeClr val="tx1"/>
                  </a:solidFill>
                  <a:latin typeface="+mn-lt"/>
                </a:rPr>
                <a:t>3SIXTYPUBLICAFFAIRS.COM</a:t>
              </a:r>
              <a:endParaRPr lang="en-CA" sz="875" b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53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43F2D69-268D-448E-9207-8C1ADD0C90FA}"/>
              </a:ext>
            </a:extLst>
          </p:cNvPr>
          <p:cNvGrpSpPr/>
          <p:nvPr userDrawn="1"/>
        </p:nvGrpSpPr>
        <p:grpSpPr>
          <a:xfrm>
            <a:off x="489794" y="5754255"/>
            <a:ext cx="1866354" cy="586215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7C0A29C-9014-4FA6-8A46-628608BB4A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34F26206-C536-4DBE-BE14-B595BC84E1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CD41568C-7CCC-471B-B793-E1006B2F8C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48511C3F-D8CE-4EDA-850C-E005B85CE0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C46A164-4C16-4AC6-8032-A19CCDFEA5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669E96C-C556-4E0A-AC52-E957B1C4D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BCE39EC5-2E2B-4816-AD8B-19D5DBE064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38BF0F15-1678-4A12-85E3-8C8928DBC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F7A3479A-81F6-4DB5-B00D-A7E81D7EA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FBADB586-94BE-4196-BF7F-1C862B45FE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C9E96E0B-CEFA-4AC0-B681-9EA53857D2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133C6DAC-7EB6-4D56-8ECD-83ABD34338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2078CF51-311B-4309-8754-4A1B9737AE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6E391635-66C1-430C-8EE7-C0D76CF79D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18DCB70E-170A-4ECE-B035-FE87C5D356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96B4A0BF-3ED5-4622-B147-7F8513B12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1792E0F-473E-4961-8DD0-B1F3B69D8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496E3564-76B6-4877-BD1C-08C0AD5A8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E6C6420D-88E0-44E5-B20C-DD7A4B426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5F3AC8-824B-48C0-BC01-31EB88187F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243" y="799160"/>
            <a:ext cx="3682702" cy="1325563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" name="Date Placeholder 3">
            <a:extLst>
              <a:ext uri="{FF2B5EF4-FFF2-40B4-BE49-F238E27FC236}">
                <a16:creationId xmlns:a16="http://schemas.microsoft.com/office/drawing/2014/main" id="{BD339C4B-471D-42A9-8C43-77CA51C96E7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18243" y="5054023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CA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78098539-E22B-4803-BF5C-5D2DE82876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881" y="4030499"/>
            <a:ext cx="3682701" cy="97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F88A884D-0B87-43D6-9785-AD735D72E0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05313" y="0"/>
            <a:ext cx="7786687" cy="6858000"/>
          </a:xfrm>
          <a:prstGeom prst="rect">
            <a:avLst/>
          </a:prstGeom>
          <a:solidFill>
            <a:schemeClr val="bg2">
              <a:lumMod val="85000"/>
              <a:alpha val="28000"/>
            </a:schemeClr>
          </a:solidFill>
        </p:spPr>
        <p:txBody>
          <a:bodyPr anchor="b" anchorCtr="1"/>
          <a:lstStyle>
            <a:lvl1pPr marL="0" indent="0" algn="ctr">
              <a:buNone/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31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building, sitting, large, train&#10;&#10;Description automatically generated">
            <a:extLst>
              <a:ext uri="{FF2B5EF4-FFF2-40B4-BE49-F238E27FC236}">
                <a16:creationId xmlns:a16="http://schemas.microsoft.com/office/drawing/2014/main" id="{EDEBBAB6-FA56-462F-A305-F66470BBCD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309" y="0"/>
            <a:ext cx="44958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5EE4E5-BBDF-4E3A-85D1-969DACDE0E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6037" y="858982"/>
            <a:ext cx="6927794" cy="628506"/>
          </a:xfrm>
          <a:prstGeom prst="rect">
            <a:avLst/>
          </a:prstGeom>
        </p:spPr>
        <p:txBody>
          <a:bodyPr anchor="ctr"/>
          <a:lstStyle>
            <a:lvl1pPr>
              <a:defRPr sz="28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32">
            <a:extLst>
              <a:ext uri="{FF2B5EF4-FFF2-40B4-BE49-F238E27FC236}">
                <a16:creationId xmlns:a16="http://schemas.microsoft.com/office/drawing/2014/main" id="{34DD8876-2820-4143-8013-5A9054D93D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7881" y="4455372"/>
            <a:ext cx="3682701" cy="97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B1EF3-4647-4C96-9F5D-AE3E5DE26DDE}"/>
              </a:ext>
            </a:extLst>
          </p:cNvPr>
          <p:cNvSpPr txBox="1"/>
          <p:nvPr userDrawn="1"/>
        </p:nvSpPr>
        <p:spPr>
          <a:xfrm>
            <a:off x="405416" y="4117751"/>
            <a:ext cx="1221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Presented by</a:t>
            </a:r>
            <a:endParaRPr lang="en-CA" sz="1400">
              <a:solidFill>
                <a:schemeClr val="bg1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7F21478-DD61-4C33-B2AB-351327FD864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18243" y="634711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CA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687F4F-4251-489C-8AAD-F34602487B8A}"/>
              </a:ext>
            </a:extLst>
          </p:cNvPr>
          <p:cNvGrpSpPr/>
          <p:nvPr userDrawn="1"/>
        </p:nvGrpSpPr>
        <p:grpSpPr>
          <a:xfrm>
            <a:off x="10243126" y="6199489"/>
            <a:ext cx="1514763" cy="47578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0A2E54EA-00E3-4090-89DF-8E0B5480E37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D7E7771-AD18-4373-AB2D-CA340E0D84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02A137D-A2EC-4214-AEEF-6D1364B019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AC211C61-A97E-457F-874B-A87FF6315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79AA608-289F-4CC6-8855-E7B1C2416B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6D9262B5-210B-43FA-A701-9F6B2621A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C27D6149-1B78-4056-9FA0-566B847C32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011FAC8-AE86-4D75-8534-595EBAD07F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168D3FD-4B1D-4986-A9A6-12048CF144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033C519-9E26-40FD-82D0-51CB191441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Rectangle 15">
              <a:extLst>
                <a:ext uri="{FF2B5EF4-FFF2-40B4-BE49-F238E27FC236}">
                  <a16:creationId xmlns:a16="http://schemas.microsoft.com/office/drawing/2014/main" id="{406F6065-8045-4F87-A327-B951A91E020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7D5B4D8C-7137-489C-87AE-0E9503C829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3CDA5DB0-877E-40DA-91D9-CC0C6BCBE1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A410B2FF-E31C-40A9-8A44-0A974436EE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64C784A-CC05-4F30-9BDD-0C392D9CFB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B71F23C5-687E-4E04-AC14-CDF4C87C6B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489377F0-9A5E-4357-A8A0-C438FDC1E1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9BFEB2CC-3A28-4F5E-8211-42C05A569A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D62BBA8-7B06-4BB4-BAB3-26E4FFB983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5CC836-359E-45A7-957E-1F56783D4B1F}"/>
              </a:ext>
            </a:extLst>
          </p:cNvPr>
          <p:cNvCxnSpPr>
            <a:cxnSpLocks/>
          </p:cNvCxnSpPr>
          <p:nvPr userDrawn="1"/>
        </p:nvCxnSpPr>
        <p:spPr>
          <a:xfrm>
            <a:off x="4987636" y="6270593"/>
            <a:ext cx="4673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8D5D7B5-6011-4F1D-B075-B1D0D87804F1}"/>
              </a:ext>
            </a:extLst>
          </p:cNvPr>
          <p:cNvSpPr txBox="1"/>
          <p:nvPr userDrawn="1"/>
        </p:nvSpPr>
        <p:spPr>
          <a:xfrm>
            <a:off x="4886037" y="6408107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>
                <a:latin typeface="+mn-lt"/>
              </a:rPr>
              <a:t>© 2023 3Sixty Public Affairs Inc.</a:t>
            </a:r>
            <a:endParaRPr lang="en-CA" sz="1000">
              <a:latin typeface="+mn-lt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A9ABB93B-3F6C-452E-8299-717032E86A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7301" y="1955475"/>
            <a:ext cx="6976818" cy="4177605"/>
          </a:xfrm>
          <a:prstGeom prst="rect">
            <a:avLst/>
          </a:prstGeom>
        </p:spPr>
        <p:txBody>
          <a:bodyPr/>
          <a:lstStyle>
            <a:lvl1pPr marL="358775" indent="-358775">
              <a:lnSpc>
                <a:spcPct val="150000"/>
              </a:lnSpc>
              <a:buSzPct val="75000"/>
              <a:buFont typeface="+mj-lt"/>
              <a:buAutoNum type="arabicPeriod"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3A57CD-D79F-447C-BE12-E5D2EBAA8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7881" y="858982"/>
            <a:ext cx="3517657" cy="109649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b="1" spc="3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93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53" y="808470"/>
            <a:ext cx="11058237" cy="697057"/>
          </a:xfrm>
          <a:prstGeom prst="rect">
            <a:avLst/>
          </a:prstGeom>
        </p:spPr>
        <p:txBody>
          <a:bodyPr anchor="ctr"/>
          <a:lstStyle>
            <a:lvl1pPr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04E6A-8A11-4A41-9776-040D473C5927}"/>
              </a:ext>
            </a:extLst>
          </p:cNvPr>
          <p:cNvGrpSpPr/>
          <p:nvPr userDrawn="1"/>
        </p:nvGrpSpPr>
        <p:grpSpPr>
          <a:xfrm>
            <a:off x="10243126" y="6199489"/>
            <a:ext cx="1514763" cy="47578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966EDE-EB8B-429B-97C0-2243D8B77F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AECF84E-8847-4308-8445-B46001A3E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7DA1F9-9AA7-4390-9245-5320B1124F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69053B-CF1A-4362-828F-D11F77644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3145569-C4FC-4D3C-888C-E37F269A0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33808B3-FB97-4B95-A6EB-2AF93C87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00D0E65-FA16-40EC-8C64-5465249B2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62FBA2-555B-4CB0-88A0-3C99D5D31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8D0065E-464F-43EC-808F-9DEA34975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00FABD6-F91F-4A86-A351-3FF4BFCBA1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882313CE-8454-4377-8FFA-2E86BB595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2A23CB5-6322-4253-AC7A-3C6D44F674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A904620-B90C-42C8-878A-E5326B31E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C619E8-6E6C-4070-A002-92DBF1C97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9B894D3-9415-47F7-86AA-CD2B7CE84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07AE917-E3F0-49E7-88DC-BD6E0F388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8BF7A35-0DEB-456B-A1D0-387032490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80F3A02-FB0E-41CB-BF40-6CAB86597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0615448-DC9F-4E2C-9E42-40B63C30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785681-FE0A-408F-A820-4938B8BA7602}"/>
              </a:ext>
            </a:extLst>
          </p:cNvPr>
          <p:cNvCxnSpPr/>
          <p:nvPr userDrawn="1"/>
        </p:nvCxnSpPr>
        <p:spPr>
          <a:xfrm>
            <a:off x="831273" y="6270593"/>
            <a:ext cx="8829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ABDE4273-0EA2-4039-A84A-2FE51A05A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9034" y="6356350"/>
            <a:ext cx="1438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E6263F1-BB64-43D4-BF22-8C26876E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294" y="6356350"/>
            <a:ext cx="477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6C7A36A-EBC3-4465-A99B-85549296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540" y="6356350"/>
            <a:ext cx="436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A2759-DF3B-4BF4-B0CB-7FF1F3758A1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2F6C1-A0E0-43C9-90E0-F53363B4C99D}"/>
              </a:ext>
            </a:extLst>
          </p:cNvPr>
          <p:cNvSpPr txBox="1"/>
          <p:nvPr userDrawn="1"/>
        </p:nvSpPr>
        <p:spPr>
          <a:xfrm>
            <a:off x="738677" y="6408107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>
                <a:latin typeface="+mn-lt"/>
              </a:rPr>
              <a:t>© 2023 3Sixty Public Affairs Inc.</a:t>
            </a:r>
            <a:endParaRPr lang="en-CA" sz="1000">
              <a:latin typeface="+mn-lt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C5EC1CD-86EE-4925-9BB5-3B9AAFDED5A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6137" y="2190357"/>
            <a:ext cx="688158" cy="697058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692756C-8D11-4254-90EC-3DB1FDF3ED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8508" y="3680969"/>
            <a:ext cx="2313397" cy="9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6F195DF-5AAA-4B6B-8BA3-3D296FF17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8510" y="2933473"/>
            <a:ext cx="2313406" cy="578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730CEFCB-0B99-412E-88EE-A9067383B93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831694" y="2184968"/>
            <a:ext cx="688158" cy="697058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8E05B7A4-93F9-4B7A-B049-570E16AED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84065" y="3675580"/>
            <a:ext cx="2313397" cy="9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B95BEC5F-A269-4C9A-8D1F-DC5C68C9FC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84067" y="2928084"/>
            <a:ext cx="2313406" cy="578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FD89490B-9AC6-4649-8D61-12320B47B2E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667251" y="2193014"/>
            <a:ext cx="688158" cy="697058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10896D99-A925-49F8-B063-4232439A0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19622" y="3683626"/>
            <a:ext cx="2313397" cy="9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46" name="Text Placeholder 37">
            <a:extLst>
              <a:ext uri="{FF2B5EF4-FFF2-40B4-BE49-F238E27FC236}">
                <a16:creationId xmlns:a16="http://schemas.microsoft.com/office/drawing/2014/main" id="{94CE38BA-C2F7-48C4-B2B3-E9AAA0CE82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619624" y="2936130"/>
            <a:ext cx="2313406" cy="578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0F654963-768A-4EC9-AB96-848E5B59D68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497501" y="2193014"/>
            <a:ext cx="688158" cy="697058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89BC7792-CF7C-425E-83CD-BB767A23E5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449872" y="3683626"/>
            <a:ext cx="2313397" cy="919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50" name="Text Placeholder 37">
            <a:extLst>
              <a:ext uri="{FF2B5EF4-FFF2-40B4-BE49-F238E27FC236}">
                <a16:creationId xmlns:a16="http://schemas.microsoft.com/office/drawing/2014/main" id="{A9471F2E-486A-44FF-939E-963935F480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9874" y="2936130"/>
            <a:ext cx="2313406" cy="578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30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53" y="808470"/>
            <a:ext cx="11058237" cy="697057"/>
          </a:xfrm>
          <a:prstGeom prst="rect">
            <a:avLst/>
          </a:prstGeom>
        </p:spPr>
        <p:txBody>
          <a:bodyPr anchor="ctr"/>
          <a:lstStyle>
            <a:lvl1pPr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04E6A-8A11-4A41-9776-040D473C5927}"/>
              </a:ext>
            </a:extLst>
          </p:cNvPr>
          <p:cNvGrpSpPr/>
          <p:nvPr userDrawn="1"/>
        </p:nvGrpSpPr>
        <p:grpSpPr>
          <a:xfrm>
            <a:off x="10243126" y="6199489"/>
            <a:ext cx="1514763" cy="47578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966EDE-EB8B-429B-97C0-2243D8B77F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AECF84E-8847-4308-8445-B46001A3E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7DA1F9-9AA7-4390-9245-5320B1124F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69053B-CF1A-4362-828F-D11F77644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3145569-C4FC-4D3C-888C-E37F269A0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33808B3-FB97-4B95-A6EB-2AF93C87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00D0E65-FA16-40EC-8C64-5465249B2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62FBA2-555B-4CB0-88A0-3C99D5D31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8D0065E-464F-43EC-808F-9DEA34975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00FABD6-F91F-4A86-A351-3FF4BFCBA1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882313CE-8454-4377-8FFA-2E86BB595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2A23CB5-6322-4253-AC7A-3C6D44F674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A904620-B90C-42C8-878A-E5326B31E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C619E8-6E6C-4070-A002-92DBF1C97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9B894D3-9415-47F7-86AA-CD2B7CE84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07AE917-E3F0-49E7-88DC-BD6E0F388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8BF7A35-0DEB-456B-A1D0-387032490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80F3A02-FB0E-41CB-BF40-6CAB86597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0615448-DC9F-4E2C-9E42-40B63C30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785681-FE0A-408F-A820-4938B8BA7602}"/>
              </a:ext>
            </a:extLst>
          </p:cNvPr>
          <p:cNvCxnSpPr/>
          <p:nvPr userDrawn="1"/>
        </p:nvCxnSpPr>
        <p:spPr>
          <a:xfrm>
            <a:off x="831273" y="6270593"/>
            <a:ext cx="8829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ABDE4273-0EA2-4039-A84A-2FE51A05A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9034" y="6356350"/>
            <a:ext cx="1438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E6263F1-BB64-43D4-BF22-8C26876E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294" y="6356350"/>
            <a:ext cx="477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6C7A36A-EBC3-4465-A99B-85549296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540" y="6356350"/>
            <a:ext cx="436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A2759-DF3B-4BF4-B0CB-7FF1F3758A1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2F6C1-A0E0-43C9-90E0-F53363B4C99D}"/>
              </a:ext>
            </a:extLst>
          </p:cNvPr>
          <p:cNvSpPr txBox="1"/>
          <p:nvPr userDrawn="1"/>
        </p:nvSpPr>
        <p:spPr>
          <a:xfrm>
            <a:off x="738677" y="6408107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>
                <a:latin typeface="+mn-lt"/>
              </a:rPr>
              <a:t>© 2023 3Sixty Public Affairs Inc.</a:t>
            </a:r>
            <a:endParaRPr lang="en-CA" sz="1000">
              <a:latin typeface="+mn-lt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C5EC1CD-86EE-4925-9BB5-3B9AAFDED5A3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65135" y="1818831"/>
            <a:ext cx="906037" cy="917755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6F195DF-5AAA-4B6B-8BA3-3D296FF17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9801" y="2980591"/>
            <a:ext cx="2573629" cy="29959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730CEFCB-0B99-412E-88EE-A9067383B93F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41882" y="1813442"/>
            <a:ext cx="906037" cy="917755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1" name="Text Placeholder 34">
            <a:extLst>
              <a:ext uri="{FF2B5EF4-FFF2-40B4-BE49-F238E27FC236}">
                <a16:creationId xmlns:a16="http://schemas.microsoft.com/office/drawing/2014/main" id="{8E05B7A4-93F9-4B7A-B049-570E16AED40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56547" y="3015355"/>
            <a:ext cx="2573619" cy="295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FD89490B-9AC6-4649-8D61-12320B47B2E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318629" y="1821488"/>
            <a:ext cx="906037" cy="917755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5" name="Text Placeholder 34">
            <a:extLst>
              <a:ext uri="{FF2B5EF4-FFF2-40B4-BE49-F238E27FC236}">
                <a16:creationId xmlns:a16="http://schemas.microsoft.com/office/drawing/2014/main" id="{10896D99-A925-49F8-B063-4232439A00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3294" y="3023401"/>
            <a:ext cx="2573619" cy="295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0F654963-768A-4EC9-AB96-848E5B59D68E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9190069" y="1821488"/>
            <a:ext cx="906037" cy="917755"/>
          </a:xfrm>
          <a:prstGeom prst="rect">
            <a:avLst/>
          </a:prstGeom>
          <a:noFill/>
        </p:spPr>
        <p:txBody>
          <a:bodyPr lIns="36000" tIns="36000" rIns="36000" bIns="36000" anchor="b" anchorCtr="1"/>
          <a:lstStyle>
            <a:lvl1pPr marL="0" indent="0" algn="l">
              <a:buNone/>
              <a:defRPr sz="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49" name="Text Placeholder 34">
            <a:extLst>
              <a:ext uri="{FF2B5EF4-FFF2-40B4-BE49-F238E27FC236}">
                <a16:creationId xmlns:a16="http://schemas.microsoft.com/office/drawing/2014/main" id="{89BC7792-CF7C-425E-83CD-BB767A23E5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04734" y="3023401"/>
            <a:ext cx="2573619" cy="29531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75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Full Widt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53" y="808470"/>
            <a:ext cx="11058237" cy="697057"/>
          </a:xfrm>
          <a:prstGeom prst="rect">
            <a:avLst/>
          </a:prstGeom>
        </p:spPr>
        <p:txBody>
          <a:bodyPr anchor="ctr"/>
          <a:lstStyle>
            <a:lvl1pPr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04E6A-8A11-4A41-9776-040D473C5927}"/>
              </a:ext>
            </a:extLst>
          </p:cNvPr>
          <p:cNvGrpSpPr/>
          <p:nvPr userDrawn="1"/>
        </p:nvGrpSpPr>
        <p:grpSpPr>
          <a:xfrm>
            <a:off x="10243126" y="6199489"/>
            <a:ext cx="1514763" cy="47578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966EDE-EB8B-429B-97C0-2243D8B77F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AECF84E-8847-4308-8445-B46001A3E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7DA1F9-9AA7-4390-9245-5320B1124F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69053B-CF1A-4362-828F-D11F77644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3145569-C4FC-4D3C-888C-E37F269A0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33808B3-FB97-4B95-A6EB-2AF93C87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00D0E65-FA16-40EC-8C64-5465249B2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62FBA2-555B-4CB0-88A0-3C99D5D31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8D0065E-464F-43EC-808F-9DEA34975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00FABD6-F91F-4A86-A351-3FF4BFCBA1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882313CE-8454-4377-8FFA-2E86BB595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2A23CB5-6322-4253-AC7A-3C6D44F674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A904620-B90C-42C8-878A-E5326B31E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C619E8-6E6C-4070-A002-92DBF1C97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9B894D3-9415-47F7-86AA-CD2B7CE84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07AE917-E3F0-49E7-88DC-BD6E0F388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8BF7A35-0DEB-456B-A1D0-387032490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80F3A02-FB0E-41CB-BF40-6CAB86597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0615448-DC9F-4E2C-9E42-40B63C30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785681-FE0A-408F-A820-4938B8BA7602}"/>
              </a:ext>
            </a:extLst>
          </p:cNvPr>
          <p:cNvCxnSpPr/>
          <p:nvPr userDrawn="1"/>
        </p:nvCxnSpPr>
        <p:spPr>
          <a:xfrm>
            <a:off x="831273" y="6270593"/>
            <a:ext cx="8829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ABDE4273-0EA2-4039-A84A-2FE51A05A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89034" y="6356350"/>
            <a:ext cx="1438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E6263F1-BB64-43D4-BF22-8C26876E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294" y="6356350"/>
            <a:ext cx="477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6C7A36A-EBC3-4465-A99B-85549296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540" y="6356350"/>
            <a:ext cx="436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A2759-DF3B-4BF4-B0CB-7FF1F3758A1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7BDC66-15AF-4A91-8380-FB1C534A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088" y="1652715"/>
            <a:ext cx="11056368" cy="43223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Lato" panose="020F0502020204030203" pitchFamily="34" charset="0"/>
              <a:buChar char="—"/>
              <a:defRPr sz="2000"/>
            </a:lvl2pPr>
            <a:lvl3pPr marL="1143000" indent="-228600">
              <a:buFont typeface="Lato" panose="020F0502020204030203" pitchFamily="34" charset="0"/>
              <a:buChar char="»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2F6C1-A0E0-43C9-90E0-F53363B4C99D}"/>
              </a:ext>
            </a:extLst>
          </p:cNvPr>
          <p:cNvSpPr txBox="1"/>
          <p:nvPr userDrawn="1"/>
        </p:nvSpPr>
        <p:spPr>
          <a:xfrm>
            <a:off x="738677" y="6408107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>
                <a:latin typeface="+mn-lt"/>
              </a:rPr>
              <a:t>© 2023 3Sixty Public Affairs Inc.</a:t>
            </a:r>
            <a:endParaRPr lang="en-CA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905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o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53" y="808470"/>
            <a:ext cx="11058237" cy="697057"/>
          </a:xfrm>
          <a:prstGeom prst="rect">
            <a:avLst/>
          </a:prstGeom>
        </p:spPr>
        <p:txBody>
          <a:bodyPr anchor="ctr"/>
          <a:lstStyle>
            <a:lvl1pPr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7BDC66-15AF-4A91-8380-FB1C534A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0088" y="1652715"/>
            <a:ext cx="11056368" cy="4927194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Lato" panose="020F0502020204030203" pitchFamily="34" charset="0"/>
              <a:buChar char="—"/>
              <a:defRPr sz="2000"/>
            </a:lvl2pPr>
            <a:lvl3pPr marL="1143000" indent="-228600">
              <a:buFont typeface="Lato" panose="020F0502020204030203" pitchFamily="34" charset="0"/>
              <a:buChar char="»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117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1743" y="808470"/>
            <a:ext cx="7756147" cy="69705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32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04E6A-8A11-4A41-9776-040D473C5927}"/>
              </a:ext>
            </a:extLst>
          </p:cNvPr>
          <p:cNvGrpSpPr/>
          <p:nvPr userDrawn="1"/>
        </p:nvGrpSpPr>
        <p:grpSpPr>
          <a:xfrm>
            <a:off x="10243126" y="6199489"/>
            <a:ext cx="1514763" cy="47578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966EDE-EB8B-429B-97C0-2243D8B77F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AECF84E-8847-4308-8445-B46001A3E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7DA1F9-9AA7-4390-9245-5320B1124F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69053B-CF1A-4362-828F-D11F77644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3145569-C4FC-4D3C-888C-E37F269A0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33808B3-FB97-4B95-A6EB-2AF93C87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00D0E65-FA16-40EC-8C64-5465249B2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62FBA2-555B-4CB0-88A0-3C99D5D31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8D0065E-464F-43EC-808F-9DEA34975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00FABD6-F91F-4A86-A351-3FF4BFCBA1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882313CE-8454-4377-8FFA-2E86BB595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2A23CB5-6322-4253-AC7A-3C6D44F674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A904620-B90C-42C8-878A-E5326B31E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C619E8-6E6C-4070-A002-92DBF1C97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9B894D3-9415-47F7-86AA-CD2B7CE84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07AE917-E3F0-49E7-88DC-BD6E0F388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8BF7A35-0DEB-456B-A1D0-387032490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80F3A02-FB0E-41CB-BF40-6CAB86597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0615448-DC9F-4E2C-9E42-40B63C30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785681-FE0A-408F-A820-4938B8BA7602}"/>
              </a:ext>
            </a:extLst>
          </p:cNvPr>
          <p:cNvCxnSpPr>
            <a:cxnSpLocks/>
          </p:cNvCxnSpPr>
          <p:nvPr userDrawn="1"/>
        </p:nvCxnSpPr>
        <p:spPr>
          <a:xfrm>
            <a:off x="4091709" y="6270593"/>
            <a:ext cx="5569527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E6263F1-BB64-43D4-BF22-8C26876E8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26908" y="6356350"/>
            <a:ext cx="2837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6C7A36A-EBC3-4465-A99B-85549296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9540" y="6356350"/>
            <a:ext cx="436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A2759-DF3B-4BF4-B0CB-7FF1F3758A1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7BDC66-15AF-4A91-8380-FB1C534A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8938" y="1652715"/>
            <a:ext cx="7737518" cy="43223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685800" indent="-228600">
              <a:buFont typeface="Lato" panose="020F0502020204030203" pitchFamily="34" charset="0"/>
              <a:buChar char="—"/>
              <a:defRPr sz="2000"/>
            </a:lvl2pPr>
            <a:lvl3pPr marL="1143000" indent="-228600">
              <a:buFont typeface="Lato" panose="020F0502020204030203" pitchFamily="34" charset="0"/>
              <a:buChar char="»"/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2F6C1-A0E0-43C9-90E0-F53363B4C99D}"/>
              </a:ext>
            </a:extLst>
          </p:cNvPr>
          <p:cNvSpPr txBox="1"/>
          <p:nvPr userDrawn="1"/>
        </p:nvSpPr>
        <p:spPr>
          <a:xfrm>
            <a:off x="4001743" y="6408107"/>
            <a:ext cx="19736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>
                <a:latin typeface="+mn-lt"/>
              </a:rPr>
              <a:t>© 2020 3Sixty Public Affairs Inc.</a:t>
            </a:r>
            <a:endParaRPr lang="en-CA" sz="1000">
              <a:latin typeface="+mn-lt"/>
            </a:endParaRP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80ABFEC1-5122-44BF-ADBC-638C9709183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253674" cy="6858000"/>
          </a:xfrm>
          <a:prstGeom prst="rect">
            <a:avLst/>
          </a:prstGeom>
          <a:solidFill>
            <a:schemeClr val="bg2">
              <a:lumMod val="85000"/>
              <a:alpha val="28000"/>
            </a:schemeClr>
          </a:solidFill>
        </p:spPr>
        <p:txBody>
          <a:bodyPr anchor="b" anchorCtr="1"/>
          <a:lstStyle>
            <a:lvl1pPr marL="0" indent="0" algn="ctr">
              <a:buNone/>
              <a:defRPr sz="1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9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1AC7885-1A36-4FD1-81FF-DB8BE3C86ADE}"/>
              </a:ext>
            </a:extLst>
          </p:cNvPr>
          <p:cNvSpPr/>
          <p:nvPr userDrawn="1"/>
        </p:nvSpPr>
        <p:spPr>
          <a:xfrm>
            <a:off x="4430598" y="0"/>
            <a:ext cx="7761402" cy="6858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Content Placeholder 1">
            <a:extLst>
              <a:ext uri="{FF2B5EF4-FFF2-40B4-BE49-F238E27FC236}">
                <a16:creationId xmlns:a16="http://schemas.microsoft.com/office/drawing/2014/main" id="{F9366B4D-D0E3-4010-AF72-C28389A5D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377" y="808470"/>
            <a:ext cx="6862714" cy="5111563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lang="en-CA" sz="1000" kern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283DA-EAEC-4249-BD17-508EA74A3B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2997" y="808470"/>
            <a:ext cx="3341737" cy="697057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2400" b="1" spc="3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604E6A-8A11-4A41-9776-040D473C5927}"/>
              </a:ext>
            </a:extLst>
          </p:cNvPr>
          <p:cNvGrpSpPr/>
          <p:nvPr userDrawn="1"/>
        </p:nvGrpSpPr>
        <p:grpSpPr>
          <a:xfrm>
            <a:off x="10243126" y="6199489"/>
            <a:ext cx="1514763" cy="475782"/>
            <a:chOff x="865188" y="1250950"/>
            <a:chExt cx="3355976" cy="1054100"/>
          </a:xfrm>
          <a:solidFill>
            <a:schemeClr val="tx1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69966EDE-EB8B-429B-97C0-2243D8B77F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51001" y="1916113"/>
              <a:ext cx="147638" cy="239712"/>
            </a:xfrm>
            <a:custGeom>
              <a:avLst/>
              <a:gdLst>
                <a:gd name="T0" fmla="*/ 5 w 39"/>
                <a:gd name="T1" fmla="*/ 38 h 63"/>
                <a:gd name="T2" fmla="*/ 5 w 39"/>
                <a:gd name="T3" fmla="*/ 63 h 63"/>
                <a:gd name="T4" fmla="*/ 0 w 39"/>
                <a:gd name="T5" fmla="*/ 63 h 63"/>
                <a:gd name="T6" fmla="*/ 0 w 39"/>
                <a:gd name="T7" fmla="*/ 0 h 63"/>
                <a:gd name="T8" fmla="*/ 17 w 39"/>
                <a:gd name="T9" fmla="*/ 0 h 63"/>
                <a:gd name="T10" fmla="*/ 33 w 39"/>
                <a:gd name="T11" fmla="*/ 5 h 63"/>
                <a:gd name="T12" fmla="*/ 39 w 39"/>
                <a:gd name="T13" fmla="*/ 19 h 63"/>
                <a:gd name="T14" fmla="*/ 37 w 39"/>
                <a:gd name="T15" fmla="*/ 27 h 63"/>
                <a:gd name="T16" fmla="*/ 33 w 39"/>
                <a:gd name="T17" fmla="*/ 32 h 63"/>
                <a:gd name="T18" fmla="*/ 26 w 39"/>
                <a:gd name="T19" fmla="*/ 36 h 63"/>
                <a:gd name="T20" fmla="*/ 17 w 39"/>
                <a:gd name="T21" fmla="*/ 38 h 63"/>
                <a:gd name="T22" fmla="*/ 5 w 39"/>
                <a:gd name="T23" fmla="*/ 38 h 63"/>
                <a:gd name="T24" fmla="*/ 5 w 39"/>
                <a:gd name="T25" fmla="*/ 34 h 63"/>
                <a:gd name="T26" fmla="*/ 17 w 39"/>
                <a:gd name="T27" fmla="*/ 34 h 63"/>
                <a:gd name="T28" fmla="*/ 24 w 39"/>
                <a:gd name="T29" fmla="*/ 33 h 63"/>
                <a:gd name="T30" fmla="*/ 30 w 39"/>
                <a:gd name="T31" fmla="*/ 30 h 63"/>
                <a:gd name="T32" fmla="*/ 33 w 39"/>
                <a:gd name="T33" fmla="*/ 25 h 63"/>
                <a:gd name="T34" fmla="*/ 34 w 39"/>
                <a:gd name="T35" fmla="*/ 19 h 63"/>
                <a:gd name="T36" fmla="*/ 30 w 39"/>
                <a:gd name="T37" fmla="*/ 8 h 63"/>
                <a:gd name="T38" fmla="*/ 17 w 39"/>
                <a:gd name="T39" fmla="*/ 4 h 63"/>
                <a:gd name="T40" fmla="*/ 5 w 39"/>
                <a:gd name="T41" fmla="*/ 4 h 63"/>
                <a:gd name="T42" fmla="*/ 5 w 39"/>
                <a:gd name="T43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9" h="63">
                  <a:moveTo>
                    <a:pt x="5" y="38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4" y="0"/>
                    <a:pt x="30" y="2"/>
                    <a:pt x="33" y="5"/>
                  </a:cubicBezTo>
                  <a:cubicBezTo>
                    <a:pt x="37" y="8"/>
                    <a:pt x="39" y="13"/>
                    <a:pt x="39" y="19"/>
                  </a:cubicBezTo>
                  <a:cubicBezTo>
                    <a:pt x="39" y="22"/>
                    <a:pt x="38" y="24"/>
                    <a:pt x="37" y="27"/>
                  </a:cubicBezTo>
                  <a:cubicBezTo>
                    <a:pt x="36" y="29"/>
                    <a:pt x="35" y="31"/>
                    <a:pt x="33" y="32"/>
                  </a:cubicBezTo>
                  <a:cubicBezTo>
                    <a:pt x="31" y="34"/>
                    <a:pt x="29" y="35"/>
                    <a:pt x="26" y="36"/>
                  </a:cubicBezTo>
                  <a:cubicBezTo>
                    <a:pt x="23" y="37"/>
                    <a:pt x="20" y="38"/>
                    <a:pt x="17" y="38"/>
                  </a:cubicBezTo>
                  <a:lnTo>
                    <a:pt x="5" y="38"/>
                  </a:lnTo>
                  <a:close/>
                  <a:moveTo>
                    <a:pt x="5" y="34"/>
                  </a:move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22" y="34"/>
                    <a:pt x="24" y="33"/>
                  </a:cubicBezTo>
                  <a:cubicBezTo>
                    <a:pt x="26" y="32"/>
                    <a:pt x="28" y="31"/>
                    <a:pt x="30" y="30"/>
                  </a:cubicBezTo>
                  <a:cubicBezTo>
                    <a:pt x="31" y="28"/>
                    <a:pt x="32" y="27"/>
                    <a:pt x="33" y="25"/>
                  </a:cubicBezTo>
                  <a:cubicBezTo>
                    <a:pt x="34" y="23"/>
                    <a:pt x="34" y="21"/>
                    <a:pt x="34" y="19"/>
                  </a:cubicBezTo>
                  <a:cubicBezTo>
                    <a:pt x="34" y="14"/>
                    <a:pt x="33" y="10"/>
                    <a:pt x="30" y="8"/>
                  </a:cubicBezTo>
                  <a:cubicBezTo>
                    <a:pt x="27" y="5"/>
                    <a:pt x="23" y="4"/>
                    <a:pt x="17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2AECF84E-8847-4308-8445-B46001A3E6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51026" y="1916113"/>
              <a:ext cx="180975" cy="242887"/>
            </a:xfrm>
            <a:custGeom>
              <a:avLst/>
              <a:gdLst>
                <a:gd name="T0" fmla="*/ 24 w 48"/>
                <a:gd name="T1" fmla="*/ 60 h 64"/>
                <a:gd name="T2" fmla="*/ 32 w 48"/>
                <a:gd name="T3" fmla="*/ 58 h 64"/>
                <a:gd name="T4" fmla="*/ 38 w 48"/>
                <a:gd name="T5" fmla="*/ 54 h 64"/>
                <a:gd name="T6" fmla="*/ 42 w 48"/>
                <a:gd name="T7" fmla="*/ 47 h 64"/>
                <a:gd name="T8" fmla="*/ 43 w 48"/>
                <a:gd name="T9" fmla="*/ 39 h 64"/>
                <a:gd name="T10" fmla="*/ 43 w 48"/>
                <a:gd name="T11" fmla="*/ 0 h 64"/>
                <a:gd name="T12" fmla="*/ 48 w 48"/>
                <a:gd name="T13" fmla="*/ 0 h 64"/>
                <a:gd name="T14" fmla="*/ 48 w 48"/>
                <a:gd name="T15" fmla="*/ 39 h 64"/>
                <a:gd name="T16" fmla="*/ 46 w 48"/>
                <a:gd name="T17" fmla="*/ 49 h 64"/>
                <a:gd name="T18" fmla="*/ 41 w 48"/>
                <a:gd name="T19" fmla="*/ 57 h 64"/>
                <a:gd name="T20" fmla="*/ 34 w 48"/>
                <a:gd name="T21" fmla="*/ 62 h 64"/>
                <a:gd name="T22" fmla="*/ 24 w 48"/>
                <a:gd name="T23" fmla="*/ 64 h 64"/>
                <a:gd name="T24" fmla="*/ 14 w 48"/>
                <a:gd name="T25" fmla="*/ 62 h 64"/>
                <a:gd name="T26" fmla="*/ 6 w 48"/>
                <a:gd name="T27" fmla="*/ 57 h 64"/>
                <a:gd name="T28" fmla="*/ 2 w 48"/>
                <a:gd name="T29" fmla="*/ 49 h 64"/>
                <a:gd name="T30" fmla="*/ 0 w 48"/>
                <a:gd name="T31" fmla="*/ 39 h 64"/>
                <a:gd name="T32" fmla="*/ 0 w 48"/>
                <a:gd name="T33" fmla="*/ 0 h 64"/>
                <a:gd name="T34" fmla="*/ 5 w 48"/>
                <a:gd name="T35" fmla="*/ 0 h 64"/>
                <a:gd name="T36" fmla="*/ 5 w 48"/>
                <a:gd name="T37" fmla="*/ 39 h 64"/>
                <a:gd name="T38" fmla="*/ 6 w 48"/>
                <a:gd name="T39" fmla="*/ 47 h 64"/>
                <a:gd name="T40" fmla="*/ 10 w 48"/>
                <a:gd name="T41" fmla="*/ 54 h 64"/>
                <a:gd name="T42" fmla="*/ 16 w 48"/>
                <a:gd name="T43" fmla="*/ 58 h 64"/>
                <a:gd name="T44" fmla="*/ 24 w 48"/>
                <a:gd name="T45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64">
                  <a:moveTo>
                    <a:pt x="24" y="60"/>
                  </a:moveTo>
                  <a:cubicBezTo>
                    <a:pt x="27" y="60"/>
                    <a:pt x="30" y="59"/>
                    <a:pt x="32" y="58"/>
                  </a:cubicBezTo>
                  <a:cubicBezTo>
                    <a:pt x="34" y="57"/>
                    <a:pt x="36" y="56"/>
                    <a:pt x="38" y="54"/>
                  </a:cubicBezTo>
                  <a:cubicBezTo>
                    <a:pt x="40" y="52"/>
                    <a:pt x="41" y="50"/>
                    <a:pt x="42" y="47"/>
                  </a:cubicBezTo>
                  <a:cubicBezTo>
                    <a:pt x="43" y="45"/>
                    <a:pt x="43" y="42"/>
                    <a:pt x="43" y="39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43"/>
                    <a:pt x="47" y="46"/>
                    <a:pt x="46" y="49"/>
                  </a:cubicBezTo>
                  <a:cubicBezTo>
                    <a:pt x="45" y="52"/>
                    <a:pt x="43" y="54"/>
                    <a:pt x="41" y="57"/>
                  </a:cubicBezTo>
                  <a:cubicBezTo>
                    <a:pt x="39" y="59"/>
                    <a:pt x="37" y="61"/>
                    <a:pt x="34" y="62"/>
                  </a:cubicBezTo>
                  <a:cubicBezTo>
                    <a:pt x="31" y="63"/>
                    <a:pt x="27" y="64"/>
                    <a:pt x="24" y="64"/>
                  </a:cubicBezTo>
                  <a:cubicBezTo>
                    <a:pt x="20" y="64"/>
                    <a:pt x="17" y="63"/>
                    <a:pt x="14" y="62"/>
                  </a:cubicBezTo>
                  <a:cubicBezTo>
                    <a:pt x="11" y="61"/>
                    <a:pt x="9" y="59"/>
                    <a:pt x="6" y="57"/>
                  </a:cubicBezTo>
                  <a:cubicBezTo>
                    <a:pt x="4" y="54"/>
                    <a:pt x="3" y="52"/>
                    <a:pt x="2" y="49"/>
                  </a:cubicBezTo>
                  <a:cubicBezTo>
                    <a:pt x="1" y="46"/>
                    <a:pt x="0" y="43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42"/>
                    <a:pt x="5" y="45"/>
                    <a:pt x="6" y="47"/>
                  </a:cubicBezTo>
                  <a:cubicBezTo>
                    <a:pt x="7" y="50"/>
                    <a:pt x="8" y="52"/>
                    <a:pt x="10" y="54"/>
                  </a:cubicBezTo>
                  <a:cubicBezTo>
                    <a:pt x="11" y="56"/>
                    <a:pt x="13" y="57"/>
                    <a:pt x="16" y="58"/>
                  </a:cubicBezTo>
                  <a:cubicBezTo>
                    <a:pt x="18" y="59"/>
                    <a:pt x="21" y="60"/>
                    <a:pt x="24" y="6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FA7DA1F9-9AA7-4390-9245-5320B1124F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08201" y="1916113"/>
              <a:ext cx="153988" cy="239712"/>
            </a:xfrm>
            <a:custGeom>
              <a:avLst/>
              <a:gdLst>
                <a:gd name="T0" fmla="*/ 0 w 41"/>
                <a:gd name="T1" fmla="*/ 63 h 63"/>
                <a:gd name="T2" fmla="*/ 0 w 41"/>
                <a:gd name="T3" fmla="*/ 0 h 63"/>
                <a:gd name="T4" fmla="*/ 18 w 41"/>
                <a:gd name="T5" fmla="*/ 0 h 63"/>
                <a:gd name="T6" fmla="*/ 27 w 41"/>
                <a:gd name="T7" fmla="*/ 1 h 63"/>
                <a:gd name="T8" fmla="*/ 33 w 41"/>
                <a:gd name="T9" fmla="*/ 5 h 63"/>
                <a:gd name="T10" fmla="*/ 37 w 41"/>
                <a:gd name="T11" fmla="*/ 10 h 63"/>
                <a:gd name="T12" fmla="*/ 38 w 41"/>
                <a:gd name="T13" fmla="*/ 16 h 63"/>
                <a:gd name="T14" fmla="*/ 38 w 41"/>
                <a:gd name="T15" fmla="*/ 21 h 63"/>
                <a:gd name="T16" fmla="*/ 35 w 41"/>
                <a:gd name="T17" fmla="*/ 25 h 63"/>
                <a:gd name="T18" fmla="*/ 31 w 41"/>
                <a:gd name="T19" fmla="*/ 29 h 63"/>
                <a:gd name="T20" fmla="*/ 26 w 41"/>
                <a:gd name="T21" fmla="*/ 31 h 63"/>
                <a:gd name="T22" fmla="*/ 37 w 41"/>
                <a:gd name="T23" fmla="*/ 36 h 63"/>
                <a:gd name="T24" fmla="*/ 41 w 41"/>
                <a:gd name="T25" fmla="*/ 46 h 63"/>
                <a:gd name="T26" fmla="*/ 40 w 41"/>
                <a:gd name="T27" fmla="*/ 53 h 63"/>
                <a:gd name="T28" fmla="*/ 36 w 41"/>
                <a:gd name="T29" fmla="*/ 58 h 63"/>
                <a:gd name="T30" fmla="*/ 29 w 41"/>
                <a:gd name="T31" fmla="*/ 62 h 63"/>
                <a:gd name="T32" fmla="*/ 20 w 41"/>
                <a:gd name="T33" fmla="*/ 63 h 63"/>
                <a:gd name="T34" fmla="*/ 0 w 41"/>
                <a:gd name="T35" fmla="*/ 63 h 63"/>
                <a:gd name="T36" fmla="*/ 4 w 41"/>
                <a:gd name="T37" fmla="*/ 30 h 63"/>
                <a:gd name="T38" fmla="*/ 18 w 41"/>
                <a:gd name="T39" fmla="*/ 30 h 63"/>
                <a:gd name="T40" fmla="*/ 25 w 41"/>
                <a:gd name="T41" fmla="*/ 29 h 63"/>
                <a:gd name="T42" fmla="*/ 30 w 41"/>
                <a:gd name="T43" fmla="*/ 26 h 63"/>
                <a:gd name="T44" fmla="*/ 33 w 41"/>
                <a:gd name="T45" fmla="*/ 22 h 63"/>
                <a:gd name="T46" fmla="*/ 34 w 41"/>
                <a:gd name="T47" fmla="*/ 17 h 63"/>
                <a:gd name="T48" fmla="*/ 30 w 41"/>
                <a:gd name="T49" fmla="*/ 7 h 63"/>
                <a:gd name="T50" fmla="*/ 18 w 41"/>
                <a:gd name="T51" fmla="*/ 4 h 63"/>
                <a:gd name="T52" fmla="*/ 4 w 41"/>
                <a:gd name="T53" fmla="*/ 4 h 63"/>
                <a:gd name="T54" fmla="*/ 4 w 41"/>
                <a:gd name="T55" fmla="*/ 30 h 63"/>
                <a:gd name="T56" fmla="*/ 4 w 41"/>
                <a:gd name="T57" fmla="*/ 33 h 63"/>
                <a:gd name="T58" fmla="*/ 4 w 41"/>
                <a:gd name="T59" fmla="*/ 59 h 63"/>
                <a:gd name="T60" fmla="*/ 20 w 41"/>
                <a:gd name="T61" fmla="*/ 59 h 63"/>
                <a:gd name="T62" fmla="*/ 32 w 41"/>
                <a:gd name="T63" fmla="*/ 56 h 63"/>
                <a:gd name="T64" fmla="*/ 37 w 41"/>
                <a:gd name="T65" fmla="*/ 46 h 63"/>
                <a:gd name="T66" fmla="*/ 35 w 41"/>
                <a:gd name="T67" fmla="*/ 40 h 63"/>
                <a:gd name="T68" fmla="*/ 32 w 41"/>
                <a:gd name="T69" fmla="*/ 36 h 63"/>
                <a:gd name="T70" fmla="*/ 27 w 41"/>
                <a:gd name="T71" fmla="*/ 34 h 63"/>
                <a:gd name="T72" fmla="*/ 20 w 41"/>
                <a:gd name="T73" fmla="*/ 33 h 63"/>
                <a:gd name="T74" fmla="*/ 4 w 41"/>
                <a:gd name="T7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" h="63">
                  <a:moveTo>
                    <a:pt x="0" y="63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7" y="1"/>
                  </a:cubicBezTo>
                  <a:cubicBezTo>
                    <a:pt x="30" y="2"/>
                    <a:pt x="32" y="3"/>
                    <a:pt x="33" y="5"/>
                  </a:cubicBezTo>
                  <a:cubicBezTo>
                    <a:pt x="35" y="6"/>
                    <a:pt x="36" y="8"/>
                    <a:pt x="37" y="10"/>
                  </a:cubicBezTo>
                  <a:cubicBezTo>
                    <a:pt x="38" y="12"/>
                    <a:pt x="38" y="14"/>
                    <a:pt x="38" y="16"/>
                  </a:cubicBezTo>
                  <a:cubicBezTo>
                    <a:pt x="38" y="18"/>
                    <a:pt x="38" y="20"/>
                    <a:pt x="38" y="21"/>
                  </a:cubicBezTo>
                  <a:cubicBezTo>
                    <a:pt x="37" y="23"/>
                    <a:pt x="36" y="24"/>
                    <a:pt x="35" y="25"/>
                  </a:cubicBezTo>
                  <a:cubicBezTo>
                    <a:pt x="34" y="27"/>
                    <a:pt x="33" y="28"/>
                    <a:pt x="31" y="29"/>
                  </a:cubicBezTo>
                  <a:cubicBezTo>
                    <a:pt x="30" y="30"/>
                    <a:pt x="28" y="30"/>
                    <a:pt x="26" y="31"/>
                  </a:cubicBezTo>
                  <a:cubicBezTo>
                    <a:pt x="31" y="32"/>
                    <a:pt x="34" y="33"/>
                    <a:pt x="37" y="36"/>
                  </a:cubicBezTo>
                  <a:cubicBezTo>
                    <a:pt x="40" y="38"/>
                    <a:pt x="41" y="42"/>
                    <a:pt x="41" y="46"/>
                  </a:cubicBezTo>
                  <a:cubicBezTo>
                    <a:pt x="41" y="49"/>
                    <a:pt x="41" y="51"/>
                    <a:pt x="40" y="53"/>
                  </a:cubicBezTo>
                  <a:cubicBezTo>
                    <a:pt x="39" y="55"/>
                    <a:pt x="37" y="57"/>
                    <a:pt x="36" y="58"/>
                  </a:cubicBezTo>
                  <a:cubicBezTo>
                    <a:pt x="34" y="60"/>
                    <a:pt x="31" y="61"/>
                    <a:pt x="29" y="62"/>
                  </a:cubicBezTo>
                  <a:cubicBezTo>
                    <a:pt x="26" y="63"/>
                    <a:pt x="23" y="63"/>
                    <a:pt x="20" y="63"/>
                  </a:cubicBezTo>
                  <a:lnTo>
                    <a:pt x="0" y="63"/>
                  </a:lnTo>
                  <a:close/>
                  <a:moveTo>
                    <a:pt x="4" y="30"/>
                  </a:moveTo>
                  <a:cubicBezTo>
                    <a:pt x="18" y="30"/>
                    <a:pt x="18" y="30"/>
                    <a:pt x="18" y="30"/>
                  </a:cubicBezTo>
                  <a:cubicBezTo>
                    <a:pt x="21" y="30"/>
                    <a:pt x="23" y="29"/>
                    <a:pt x="25" y="29"/>
                  </a:cubicBezTo>
                  <a:cubicBezTo>
                    <a:pt x="27" y="28"/>
                    <a:pt x="29" y="27"/>
                    <a:pt x="30" y="26"/>
                  </a:cubicBezTo>
                  <a:cubicBezTo>
                    <a:pt x="31" y="24"/>
                    <a:pt x="32" y="23"/>
                    <a:pt x="33" y="22"/>
                  </a:cubicBezTo>
                  <a:cubicBezTo>
                    <a:pt x="34" y="20"/>
                    <a:pt x="34" y="18"/>
                    <a:pt x="34" y="17"/>
                  </a:cubicBezTo>
                  <a:cubicBezTo>
                    <a:pt x="34" y="13"/>
                    <a:pt x="33" y="9"/>
                    <a:pt x="30" y="7"/>
                  </a:cubicBezTo>
                  <a:cubicBezTo>
                    <a:pt x="27" y="5"/>
                    <a:pt x="23" y="4"/>
                    <a:pt x="18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  <a:moveTo>
                    <a:pt x="4" y="33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30" y="58"/>
                    <a:pt x="32" y="56"/>
                  </a:cubicBezTo>
                  <a:cubicBezTo>
                    <a:pt x="35" y="53"/>
                    <a:pt x="37" y="50"/>
                    <a:pt x="37" y="46"/>
                  </a:cubicBezTo>
                  <a:cubicBezTo>
                    <a:pt x="37" y="44"/>
                    <a:pt x="36" y="42"/>
                    <a:pt x="35" y="40"/>
                  </a:cubicBezTo>
                  <a:cubicBezTo>
                    <a:pt x="35" y="39"/>
                    <a:pt x="34" y="38"/>
                    <a:pt x="32" y="36"/>
                  </a:cubicBezTo>
                  <a:cubicBezTo>
                    <a:pt x="31" y="35"/>
                    <a:pt x="29" y="34"/>
                    <a:pt x="27" y="34"/>
                  </a:cubicBezTo>
                  <a:cubicBezTo>
                    <a:pt x="25" y="33"/>
                    <a:pt x="23" y="33"/>
                    <a:pt x="20" y="33"/>
                  </a:cubicBezTo>
                  <a:lnTo>
                    <a:pt x="4" y="3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69053B-CF1A-4362-828F-D11F77644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5688" y="1916113"/>
              <a:ext cx="133350" cy="239712"/>
            </a:xfrm>
            <a:custGeom>
              <a:avLst/>
              <a:gdLst>
                <a:gd name="T0" fmla="*/ 12 w 84"/>
                <a:gd name="T1" fmla="*/ 141 h 151"/>
                <a:gd name="T2" fmla="*/ 84 w 84"/>
                <a:gd name="T3" fmla="*/ 141 h 151"/>
                <a:gd name="T4" fmla="*/ 84 w 84"/>
                <a:gd name="T5" fmla="*/ 151 h 151"/>
                <a:gd name="T6" fmla="*/ 0 w 84"/>
                <a:gd name="T7" fmla="*/ 151 h 151"/>
                <a:gd name="T8" fmla="*/ 0 w 84"/>
                <a:gd name="T9" fmla="*/ 0 h 151"/>
                <a:gd name="T10" fmla="*/ 12 w 84"/>
                <a:gd name="T11" fmla="*/ 0 h 151"/>
                <a:gd name="T12" fmla="*/ 12 w 84"/>
                <a:gd name="T13" fmla="*/ 14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4" h="151">
                  <a:moveTo>
                    <a:pt x="12" y="141"/>
                  </a:moveTo>
                  <a:lnTo>
                    <a:pt x="84" y="141"/>
                  </a:lnTo>
                  <a:lnTo>
                    <a:pt x="84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2" y="14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43145569-C4FC-4D3C-888C-E37F269A035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511426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D33808B3-FB97-4B95-A6EB-2AF93C87A6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8738" y="1916113"/>
              <a:ext cx="195263" cy="242887"/>
            </a:xfrm>
            <a:custGeom>
              <a:avLst/>
              <a:gdLst>
                <a:gd name="T0" fmla="*/ 50 w 52"/>
                <a:gd name="T1" fmla="*/ 52 h 64"/>
                <a:gd name="T2" fmla="*/ 50 w 52"/>
                <a:gd name="T3" fmla="*/ 53 h 64"/>
                <a:gd name="T4" fmla="*/ 52 w 52"/>
                <a:gd name="T5" fmla="*/ 55 h 64"/>
                <a:gd name="T6" fmla="*/ 48 w 52"/>
                <a:gd name="T7" fmla="*/ 58 h 64"/>
                <a:gd name="T8" fmla="*/ 43 w 52"/>
                <a:gd name="T9" fmla="*/ 61 h 64"/>
                <a:gd name="T10" fmla="*/ 37 w 52"/>
                <a:gd name="T11" fmla="*/ 63 h 64"/>
                <a:gd name="T12" fmla="*/ 30 w 52"/>
                <a:gd name="T13" fmla="*/ 64 h 64"/>
                <a:gd name="T14" fmla="*/ 18 w 52"/>
                <a:gd name="T15" fmla="*/ 61 h 64"/>
                <a:gd name="T16" fmla="*/ 8 w 52"/>
                <a:gd name="T17" fmla="*/ 55 h 64"/>
                <a:gd name="T18" fmla="*/ 2 w 52"/>
                <a:gd name="T19" fmla="*/ 45 h 64"/>
                <a:gd name="T20" fmla="*/ 0 w 52"/>
                <a:gd name="T21" fmla="*/ 32 h 64"/>
                <a:gd name="T22" fmla="*/ 2 w 52"/>
                <a:gd name="T23" fmla="*/ 19 h 64"/>
                <a:gd name="T24" fmla="*/ 9 w 52"/>
                <a:gd name="T25" fmla="*/ 9 h 64"/>
                <a:gd name="T26" fmla="*/ 18 w 52"/>
                <a:gd name="T27" fmla="*/ 2 h 64"/>
                <a:gd name="T28" fmla="*/ 31 w 52"/>
                <a:gd name="T29" fmla="*/ 0 h 64"/>
                <a:gd name="T30" fmla="*/ 37 w 52"/>
                <a:gd name="T31" fmla="*/ 0 h 64"/>
                <a:gd name="T32" fmla="*/ 42 w 52"/>
                <a:gd name="T33" fmla="*/ 2 h 64"/>
                <a:gd name="T34" fmla="*/ 47 w 52"/>
                <a:gd name="T35" fmla="*/ 4 h 64"/>
                <a:gd name="T36" fmla="*/ 51 w 52"/>
                <a:gd name="T37" fmla="*/ 7 h 64"/>
                <a:gd name="T38" fmla="*/ 50 w 52"/>
                <a:gd name="T39" fmla="*/ 9 h 64"/>
                <a:gd name="T40" fmla="*/ 49 w 52"/>
                <a:gd name="T41" fmla="*/ 10 h 64"/>
                <a:gd name="T42" fmla="*/ 48 w 52"/>
                <a:gd name="T43" fmla="*/ 9 h 64"/>
                <a:gd name="T44" fmla="*/ 46 w 52"/>
                <a:gd name="T45" fmla="*/ 8 h 64"/>
                <a:gd name="T46" fmla="*/ 44 w 52"/>
                <a:gd name="T47" fmla="*/ 7 h 64"/>
                <a:gd name="T48" fmla="*/ 41 w 52"/>
                <a:gd name="T49" fmla="*/ 5 h 64"/>
                <a:gd name="T50" fmla="*/ 36 w 52"/>
                <a:gd name="T51" fmla="*/ 4 h 64"/>
                <a:gd name="T52" fmla="*/ 31 w 52"/>
                <a:gd name="T53" fmla="*/ 4 h 64"/>
                <a:gd name="T54" fmla="*/ 20 w 52"/>
                <a:gd name="T55" fmla="*/ 6 h 64"/>
                <a:gd name="T56" fmla="*/ 12 w 52"/>
                <a:gd name="T57" fmla="*/ 11 h 64"/>
                <a:gd name="T58" fmla="*/ 7 w 52"/>
                <a:gd name="T59" fmla="*/ 20 h 64"/>
                <a:gd name="T60" fmla="*/ 5 w 52"/>
                <a:gd name="T61" fmla="*/ 32 h 64"/>
                <a:gd name="T62" fmla="*/ 7 w 52"/>
                <a:gd name="T63" fmla="*/ 44 h 64"/>
                <a:gd name="T64" fmla="*/ 12 w 52"/>
                <a:gd name="T65" fmla="*/ 52 h 64"/>
                <a:gd name="T66" fmla="*/ 20 w 52"/>
                <a:gd name="T67" fmla="*/ 58 h 64"/>
                <a:gd name="T68" fmla="*/ 30 w 52"/>
                <a:gd name="T69" fmla="*/ 60 h 64"/>
                <a:gd name="T70" fmla="*/ 36 w 52"/>
                <a:gd name="T71" fmla="*/ 59 h 64"/>
                <a:gd name="T72" fmla="*/ 41 w 52"/>
                <a:gd name="T73" fmla="*/ 58 h 64"/>
                <a:gd name="T74" fmla="*/ 45 w 52"/>
                <a:gd name="T75" fmla="*/ 56 h 64"/>
                <a:gd name="T76" fmla="*/ 49 w 52"/>
                <a:gd name="T77" fmla="*/ 53 h 64"/>
                <a:gd name="T78" fmla="*/ 49 w 52"/>
                <a:gd name="T79" fmla="*/ 53 h 64"/>
                <a:gd name="T80" fmla="*/ 50 w 52"/>
                <a:gd name="T81" fmla="*/ 5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64">
                  <a:moveTo>
                    <a:pt x="50" y="52"/>
                  </a:moveTo>
                  <a:cubicBezTo>
                    <a:pt x="50" y="52"/>
                    <a:pt x="50" y="53"/>
                    <a:pt x="50" y="53"/>
                  </a:cubicBezTo>
                  <a:cubicBezTo>
                    <a:pt x="52" y="55"/>
                    <a:pt x="52" y="55"/>
                    <a:pt x="52" y="55"/>
                  </a:cubicBezTo>
                  <a:cubicBezTo>
                    <a:pt x="51" y="56"/>
                    <a:pt x="49" y="57"/>
                    <a:pt x="48" y="58"/>
                  </a:cubicBezTo>
                  <a:cubicBezTo>
                    <a:pt x="46" y="60"/>
                    <a:pt x="45" y="61"/>
                    <a:pt x="43" y="61"/>
                  </a:cubicBezTo>
                  <a:cubicBezTo>
                    <a:pt x="41" y="62"/>
                    <a:pt x="39" y="63"/>
                    <a:pt x="37" y="63"/>
                  </a:cubicBezTo>
                  <a:cubicBezTo>
                    <a:pt x="35" y="64"/>
                    <a:pt x="32" y="64"/>
                    <a:pt x="30" y="64"/>
                  </a:cubicBezTo>
                  <a:cubicBezTo>
                    <a:pt x="25" y="64"/>
                    <a:pt x="21" y="63"/>
                    <a:pt x="18" y="61"/>
                  </a:cubicBezTo>
                  <a:cubicBezTo>
                    <a:pt x="14" y="60"/>
                    <a:pt x="11" y="58"/>
                    <a:pt x="8" y="55"/>
                  </a:cubicBezTo>
                  <a:cubicBezTo>
                    <a:pt x="6" y="52"/>
                    <a:pt x="4" y="49"/>
                    <a:pt x="2" y="45"/>
                  </a:cubicBezTo>
                  <a:cubicBezTo>
                    <a:pt x="1" y="41"/>
                    <a:pt x="0" y="37"/>
                    <a:pt x="0" y="32"/>
                  </a:cubicBezTo>
                  <a:cubicBezTo>
                    <a:pt x="0" y="27"/>
                    <a:pt x="1" y="23"/>
                    <a:pt x="2" y="19"/>
                  </a:cubicBezTo>
                  <a:cubicBezTo>
                    <a:pt x="4" y="15"/>
                    <a:pt x="6" y="11"/>
                    <a:pt x="9" y="9"/>
                  </a:cubicBezTo>
                  <a:cubicBezTo>
                    <a:pt x="11" y="6"/>
                    <a:pt x="15" y="4"/>
                    <a:pt x="18" y="2"/>
                  </a:cubicBezTo>
                  <a:cubicBezTo>
                    <a:pt x="22" y="0"/>
                    <a:pt x="26" y="0"/>
                    <a:pt x="31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9" y="1"/>
                    <a:pt x="41" y="1"/>
                    <a:pt x="42" y="2"/>
                  </a:cubicBezTo>
                  <a:cubicBezTo>
                    <a:pt x="44" y="2"/>
                    <a:pt x="46" y="3"/>
                    <a:pt x="47" y="4"/>
                  </a:cubicBezTo>
                  <a:cubicBezTo>
                    <a:pt x="49" y="5"/>
                    <a:pt x="50" y="6"/>
                    <a:pt x="51" y="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10"/>
                    <a:pt x="49" y="10"/>
                    <a:pt x="49" y="10"/>
                  </a:cubicBezTo>
                  <a:cubicBezTo>
                    <a:pt x="49" y="10"/>
                    <a:pt x="48" y="10"/>
                    <a:pt x="48" y="9"/>
                  </a:cubicBezTo>
                  <a:cubicBezTo>
                    <a:pt x="47" y="9"/>
                    <a:pt x="47" y="9"/>
                    <a:pt x="46" y="8"/>
                  </a:cubicBezTo>
                  <a:cubicBezTo>
                    <a:pt x="46" y="8"/>
                    <a:pt x="45" y="7"/>
                    <a:pt x="44" y="7"/>
                  </a:cubicBezTo>
                  <a:cubicBezTo>
                    <a:pt x="43" y="6"/>
                    <a:pt x="42" y="6"/>
                    <a:pt x="41" y="5"/>
                  </a:cubicBezTo>
                  <a:cubicBezTo>
                    <a:pt x="40" y="5"/>
                    <a:pt x="38" y="4"/>
                    <a:pt x="36" y="4"/>
                  </a:cubicBezTo>
                  <a:cubicBezTo>
                    <a:pt x="35" y="4"/>
                    <a:pt x="33" y="4"/>
                    <a:pt x="31" y="4"/>
                  </a:cubicBezTo>
                  <a:cubicBezTo>
                    <a:pt x="27" y="4"/>
                    <a:pt x="24" y="4"/>
                    <a:pt x="20" y="6"/>
                  </a:cubicBezTo>
                  <a:cubicBezTo>
                    <a:pt x="17" y="7"/>
                    <a:pt x="14" y="9"/>
                    <a:pt x="12" y="11"/>
                  </a:cubicBezTo>
                  <a:cubicBezTo>
                    <a:pt x="10" y="14"/>
                    <a:pt x="8" y="17"/>
                    <a:pt x="7" y="20"/>
                  </a:cubicBezTo>
                  <a:cubicBezTo>
                    <a:pt x="6" y="23"/>
                    <a:pt x="5" y="27"/>
                    <a:pt x="5" y="32"/>
                  </a:cubicBezTo>
                  <a:cubicBezTo>
                    <a:pt x="5" y="36"/>
                    <a:pt x="6" y="40"/>
                    <a:pt x="7" y="44"/>
                  </a:cubicBezTo>
                  <a:cubicBezTo>
                    <a:pt x="8" y="47"/>
                    <a:pt x="10" y="50"/>
                    <a:pt x="12" y="52"/>
                  </a:cubicBezTo>
                  <a:cubicBezTo>
                    <a:pt x="14" y="55"/>
                    <a:pt x="17" y="57"/>
                    <a:pt x="20" y="58"/>
                  </a:cubicBezTo>
                  <a:cubicBezTo>
                    <a:pt x="23" y="59"/>
                    <a:pt x="26" y="60"/>
                    <a:pt x="30" y="60"/>
                  </a:cubicBezTo>
                  <a:cubicBezTo>
                    <a:pt x="32" y="60"/>
                    <a:pt x="34" y="60"/>
                    <a:pt x="36" y="59"/>
                  </a:cubicBezTo>
                  <a:cubicBezTo>
                    <a:pt x="38" y="59"/>
                    <a:pt x="39" y="59"/>
                    <a:pt x="41" y="58"/>
                  </a:cubicBezTo>
                  <a:cubicBezTo>
                    <a:pt x="42" y="57"/>
                    <a:pt x="44" y="57"/>
                    <a:pt x="45" y="56"/>
                  </a:cubicBezTo>
                  <a:cubicBezTo>
                    <a:pt x="46" y="55"/>
                    <a:pt x="47" y="54"/>
                    <a:pt x="49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49" y="52"/>
                    <a:pt x="50" y="5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A00D0E65-FA16-40EC-8C64-5465249B20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922588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2 w 56"/>
                <a:gd name="T3" fmla="*/ 63 h 63"/>
                <a:gd name="T4" fmla="*/ 51 w 56"/>
                <a:gd name="T5" fmla="*/ 63 h 63"/>
                <a:gd name="T6" fmla="*/ 50 w 56"/>
                <a:gd name="T7" fmla="*/ 62 h 63"/>
                <a:gd name="T8" fmla="*/ 43 w 56"/>
                <a:gd name="T9" fmla="*/ 44 h 63"/>
                <a:gd name="T10" fmla="*/ 12 w 56"/>
                <a:gd name="T11" fmla="*/ 44 h 63"/>
                <a:gd name="T12" fmla="*/ 5 w 56"/>
                <a:gd name="T13" fmla="*/ 62 h 63"/>
                <a:gd name="T14" fmla="*/ 4 w 56"/>
                <a:gd name="T15" fmla="*/ 63 h 63"/>
                <a:gd name="T16" fmla="*/ 3 w 56"/>
                <a:gd name="T17" fmla="*/ 63 h 63"/>
                <a:gd name="T18" fmla="*/ 0 w 56"/>
                <a:gd name="T19" fmla="*/ 63 h 63"/>
                <a:gd name="T20" fmla="*/ 25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8 w 56"/>
                <a:gd name="T33" fmla="*/ 7 h 63"/>
                <a:gd name="T34" fmla="*/ 28 w 56"/>
                <a:gd name="T35" fmla="*/ 5 h 63"/>
                <a:gd name="T36" fmla="*/ 27 w 56"/>
                <a:gd name="T37" fmla="*/ 7 h 63"/>
                <a:gd name="T38" fmla="*/ 26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1" y="63"/>
                    <a:pt x="51" y="63"/>
                  </a:cubicBezTo>
                  <a:cubicBezTo>
                    <a:pt x="51" y="62"/>
                    <a:pt x="51" y="62"/>
                    <a:pt x="50" y="62"/>
                  </a:cubicBezTo>
                  <a:cubicBezTo>
                    <a:pt x="43" y="44"/>
                    <a:pt x="43" y="44"/>
                    <a:pt x="43" y="44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4" y="63"/>
                  </a:cubicBezTo>
                  <a:cubicBezTo>
                    <a:pt x="4" y="63"/>
                    <a:pt x="4" y="63"/>
                    <a:pt x="3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8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6"/>
                    <a:pt x="27" y="6"/>
                    <a:pt x="27" y="7"/>
                  </a:cubicBezTo>
                  <a:cubicBezTo>
                    <a:pt x="27" y="8"/>
                    <a:pt x="27" y="8"/>
                    <a:pt x="26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0D62FBA2-555B-4CB0-88A0-3C99D5D31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6588" y="1916113"/>
              <a:ext cx="139700" cy="239712"/>
            </a:xfrm>
            <a:custGeom>
              <a:avLst/>
              <a:gdLst>
                <a:gd name="T0" fmla="*/ 88 w 88"/>
                <a:gd name="T1" fmla="*/ 0 h 151"/>
                <a:gd name="T2" fmla="*/ 88 w 88"/>
                <a:gd name="T3" fmla="*/ 10 h 151"/>
                <a:gd name="T4" fmla="*/ 9 w 88"/>
                <a:gd name="T5" fmla="*/ 10 h 151"/>
                <a:gd name="T6" fmla="*/ 9 w 88"/>
                <a:gd name="T7" fmla="*/ 72 h 151"/>
                <a:gd name="T8" fmla="*/ 78 w 88"/>
                <a:gd name="T9" fmla="*/ 72 h 151"/>
                <a:gd name="T10" fmla="*/ 78 w 88"/>
                <a:gd name="T11" fmla="*/ 82 h 151"/>
                <a:gd name="T12" fmla="*/ 9 w 88"/>
                <a:gd name="T13" fmla="*/ 82 h 151"/>
                <a:gd name="T14" fmla="*/ 9 w 88"/>
                <a:gd name="T15" fmla="*/ 151 h 151"/>
                <a:gd name="T16" fmla="*/ 0 w 88"/>
                <a:gd name="T17" fmla="*/ 151 h 151"/>
                <a:gd name="T18" fmla="*/ 0 w 88"/>
                <a:gd name="T19" fmla="*/ 0 h 151"/>
                <a:gd name="T20" fmla="*/ 88 w 88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151">
                  <a:moveTo>
                    <a:pt x="88" y="0"/>
                  </a:moveTo>
                  <a:lnTo>
                    <a:pt x="88" y="10"/>
                  </a:lnTo>
                  <a:lnTo>
                    <a:pt x="9" y="10"/>
                  </a:lnTo>
                  <a:lnTo>
                    <a:pt x="9" y="72"/>
                  </a:lnTo>
                  <a:lnTo>
                    <a:pt x="78" y="72"/>
                  </a:lnTo>
                  <a:lnTo>
                    <a:pt x="78" y="82"/>
                  </a:lnTo>
                  <a:lnTo>
                    <a:pt x="9" y="82"/>
                  </a:lnTo>
                  <a:lnTo>
                    <a:pt x="9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8D0065E-464F-43EC-808F-9DEA34975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1851" y="1916113"/>
              <a:ext cx="144463" cy="239712"/>
            </a:xfrm>
            <a:custGeom>
              <a:avLst/>
              <a:gdLst>
                <a:gd name="T0" fmla="*/ 91 w 91"/>
                <a:gd name="T1" fmla="*/ 0 h 151"/>
                <a:gd name="T2" fmla="*/ 91 w 91"/>
                <a:gd name="T3" fmla="*/ 10 h 151"/>
                <a:gd name="T4" fmla="*/ 12 w 91"/>
                <a:gd name="T5" fmla="*/ 10 h 151"/>
                <a:gd name="T6" fmla="*/ 12 w 91"/>
                <a:gd name="T7" fmla="*/ 72 h 151"/>
                <a:gd name="T8" fmla="*/ 79 w 91"/>
                <a:gd name="T9" fmla="*/ 72 h 151"/>
                <a:gd name="T10" fmla="*/ 79 w 91"/>
                <a:gd name="T11" fmla="*/ 82 h 151"/>
                <a:gd name="T12" fmla="*/ 12 w 91"/>
                <a:gd name="T13" fmla="*/ 82 h 151"/>
                <a:gd name="T14" fmla="*/ 12 w 91"/>
                <a:gd name="T15" fmla="*/ 151 h 151"/>
                <a:gd name="T16" fmla="*/ 0 w 91"/>
                <a:gd name="T17" fmla="*/ 151 h 151"/>
                <a:gd name="T18" fmla="*/ 0 w 91"/>
                <a:gd name="T19" fmla="*/ 0 h 151"/>
                <a:gd name="T20" fmla="*/ 91 w 91"/>
                <a:gd name="T2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51">
                  <a:moveTo>
                    <a:pt x="91" y="0"/>
                  </a:moveTo>
                  <a:lnTo>
                    <a:pt x="91" y="10"/>
                  </a:lnTo>
                  <a:lnTo>
                    <a:pt x="12" y="10"/>
                  </a:lnTo>
                  <a:lnTo>
                    <a:pt x="12" y="72"/>
                  </a:lnTo>
                  <a:lnTo>
                    <a:pt x="79" y="72"/>
                  </a:lnTo>
                  <a:lnTo>
                    <a:pt x="79" y="82"/>
                  </a:lnTo>
                  <a:lnTo>
                    <a:pt x="12" y="82"/>
                  </a:lnTo>
                  <a:lnTo>
                    <a:pt x="12" y="151"/>
                  </a:lnTo>
                  <a:lnTo>
                    <a:pt x="0" y="151"/>
                  </a:lnTo>
                  <a:lnTo>
                    <a:pt x="0" y="0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F00FABD6-F91F-4A86-A351-3FF4BFCBA1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16313" y="1916113"/>
              <a:ext cx="211138" cy="239712"/>
            </a:xfrm>
            <a:custGeom>
              <a:avLst/>
              <a:gdLst>
                <a:gd name="T0" fmla="*/ 56 w 56"/>
                <a:gd name="T1" fmla="*/ 63 h 63"/>
                <a:gd name="T2" fmla="*/ 53 w 56"/>
                <a:gd name="T3" fmla="*/ 63 h 63"/>
                <a:gd name="T4" fmla="*/ 52 w 56"/>
                <a:gd name="T5" fmla="*/ 63 h 63"/>
                <a:gd name="T6" fmla="*/ 51 w 56"/>
                <a:gd name="T7" fmla="*/ 62 h 63"/>
                <a:gd name="T8" fmla="*/ 44 w 56"/>
                <a:gd name="T9" fmla="*/ 44 h 63"/>
                <a:gd name="T10" fmla="*/ 13 w 56"/>
                <a:gd name="T11" fmla="*/ 44 h 63"/>
                <a:gd name="T12" fmla="*/ 5 w 56"/>
                <a:gd name="T13" fmla="*/ 62 h 63"/>
                <a:gd name="T14" fmla="*/ 5 w 56"/>
                <a:gd name="T15" fmla="*/ 63 h 63"/>
                <a:gd name="T16" fmla="*/ 4 w 56"/>
                <a:gd name="T17" fmla="*/ 63 h 63"/>
                <a:gd name="T18" fmla="*/ 0 w 56"/>
                <a:gd name="T19" fmla="*/ 63 h 63"/>
                <a:gd name="T20" fmla="*/ 26 w 56"/>
                <a:gd name="T21" fmla="*/ 0 h 63"/>
                <a:gd name="T22" fmla="*/ 30 w 56"/>
                <a:gd name="T23" fmla="*/ 0 h 63"/>
                <a:gd name="T24" fmla="*/ 56 w 56"/>
                <a:gd name="T25" fmla="*/ 63 h 63"/>
                <a:gd name="T26" fmla="*/ 14 w 56"/>
                <a:gd name="T27" fmla="*/ 40 h 63"/>
                <a:gd name="T28" fmla="*/ 42 w 56"/>
                <a:gd name="T29" fmla="*/ 40 h 63"/>
                <a:gd name="T30" fmla="*/ 29 w 56"/>
                <a:gd name="T31" fmla="*/ 9 h 63"/>
                <a:gd name="T32" fmla="*/ 29 w 56"/>
                <a:gd name="T33" fmla="*/ 7 h 63"/>
                <a:gd name="T34" fmla="*/ 28 w 56"/>
                <a:gd name="T35" fmla="*/ 5 h 63"/>
                <a:gd name="T36" fmla="*/ 28 w 56"/>
                <a:gd name="T37" fmla="*/ 7 h 63"/>
                <a:gd name="T38" fmla="*/ 27 w 56"/>
                <a:gd name="T39" fmla="*/ 9 h 63"/>
                <a:gd name="T40" fmla="*/ 14 w 56"/>
                <a:gd name="T41" fmla="*/ 4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6" h="63">
                  <a:moveTo>
                    <a:pt x="56" y="63"/>
                  </a:moveTo>
                  <a:cubicBezTo>
                    <a:pt x="53" y="63"/>
                    <a:pt x="53" y="63"/>
                    <a:pt x="53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5" y="62"/>
                    <a:pt x="5" y="62"/>
                    <a:pt x="5" y="63"/>
                  </a:cubicBezTo>
                  <a:cubicBezTo>
                    <a:pt x="5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0" y="0"/>
                    <a:pt x="30" y="0"/>
                    <a:pt x="30" y="0"/>
                  </a:cubicBezTo>
                  <a:lnTo>
                    <a:pt x="56" y="63"/>
                  </a:lnTo>
                  <a:close/>
                  <a:moveTo>
                    <a:pt x="14" y="40"/>
                  </a:moveTo>
                  <a:cubicBezTo>
                    <a:pt x="42" y="40"/>
                    <a:pt x="42" y="40"/>
                    <a:pt x="42" y="40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7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8" y="6"/>
                    <a:pt x="28" y="6"/>
                    <a:pt x="28" y="7"/>
                  </a:cubicBezTo>
                  <a:cubicBezTo>
                    <a:pt x="27" y="8"/>
                    <a:pt x="27" y="8"/>
                    <a:pt x="27" y="9"/>
                  </a:cubicBezTo>
                  <a:lnTo>
                    <a:pt x="14" y="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:a16="http://schemas.microsoft.com/office/drawing/2014/main" id="{882313CE-8454-4377-8FFA-2E86BB595EE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776663" y="1916113"/>
              <a:ext cx="19050" cy="23971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2A23CB5-6322-4253-AC7A-3C6D44F674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1438" y="1916113"/>
              <a:ext cx="163513" cy="239712"/>
            </a:xfrm>
            <a:custGeom>
              <a:avLst/>
              <a:gdLst>
                <a:gd name="T0" fmla="*/ 4 w 43"/>
                <a:gd name="T1" fmla="*/ 35 h 63"/>
                <a:gd name="T2" fmla="*/ 4 w 43"/>
                <a:gd name="T3" fmla="*/ 63 h 63"/>
                <a:gd name="T4" fmla="*/ 0 w 43"/>
                <a:gd name="T5" fmla="*/ 63 h 63"/>
                <a:gd name="T6" fmla="*/ 0 w 43"/>
                <a:gd name="T7" fmla="*/ 0 h 63"/>
                <a:gd name="T8" fmla="*/ 16 w 43"/>
                <a:gd name="T9" fmla="*/ 0 h 63"/>
                <a:gd name="T10" fmla="*/ 32 w 43"/>
                <a:gd name="T11" fmla="*/ 5 h 63"/>
                <a:gd name="T12" fmla="*/ 37 w 43"/>
                <a:gd name="T13" fmla="*/ 17 h 63"/>
                <a:gd name="T14" fmla="*/ 36 w 43"/>
                <a:gd name="T15" fmla="*/ 23 h 63"/>
                <a:gd name="T16" fmla="*/ 32 w 43"/>
                <a:gd name="T17" fmla="*/ 29 h 63"/>
                <a:gd name="T18" fmla="*/ 27 w 43"/>
                <a:gd name="T19" fmla="*/ 32 h 63"/>
                <a:gd name="T20" fmla="*/ 19 w 43"/>
                <a:gd name="T21" fmla="*/ 34 h 63"/>
                <a:gd name="T22" fmla="*/ 21 w 43"/>
                <a:gd name="T23" fmla="*/ 36 h 63"/>
                <a:gd name="T24" fmla="*/ 43 w 43"/>
                <a:gd name="T25" fmla="*/ 63 h 63"/>
                <a:gd name="T26" fmla="*/ 39 w 43"/>
                <a:gd name="T27" fmla="*/ 63 h 63"/>
                <a:gd name="T28" fmla="*/ 38 w 43"/>
                <a:gd name="T29" fmla="*/ 63 h 63"/>
                <a:gd name="T30" fmla="*/ 37 w 43"/>
                <a:gd name="T31" fmla="*/ 62 h 63"/>
                <a:gd name="T32" fmla="*/ 17 w 43"/>
                <a:gd name="T33" fmla="*/ 36 h 63"/>
                <a:gd name="T34" fmla="*/ 15 w 43"/>
                <a:gd name="T35" fmla="*/ 35 h 63"/>
                <a:gd name="T36" fmla="*/ 12 w 43"/>
                <a:gd name="T37" fmla="*/ 35 h 63"/>
                <a:gd name="T38" fmla="*/ 4 w 43"/>
                <a:gd name="T39" fmla="*/ 35 h 63"/>
                <a:gd name="T40" fmla="*/ 4 w 43"/>
                <a:gd name="T41" fmla="*/ 31 h 63"/>
                <a:gd name="T42" fmla="*/ 15 w 43"/>
                <a:gd name="T43" fmla="*/ 31 h 63"/>
                <a:gd name="T44" fmla="*/ 23 w 43"/>
                <a:gd name="T45" fmla="*/ 30 h 63"/>
                <a:gd name="T46" fmla="*/ 28 w 43"/>
                <a:gd name="T47" fmla="*/ 27 h 63"/>
                <a:gd name="T48" fmla="*/ 32 w 43"/>
                <a:gd name="T49" fmla="*/ 23 h 63"/>
                <a:gd name="T50" fmla="*/ 33 w 43"/>
                <a:gd name="T51" fmla="*/ 17 h 63"/>
                <a:gd name="T52" fmla="*/ 28 w 43"/>
                <a:gd name="T53" fmla="*/ 7 h 63"/>
                <a:gd name="T54" fmla="*/ 16 w 43"/>
                <a:gd name="T55" fmla="*/ 4 h 63"/>
                <a:gd name="T56" fmla="*/ 4 w 43"/>
                <a:gd name="T57" fmla="*/ 4 h 63"/>
                <a:gd name="T58" fmla="*/ 4 w 43"/>
                <a:gd name="T5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3" h="63">
                  <a:moveTo>
                    <a:pt x="4" y="35"/>
                  </a:moveTo>
                  <a:cubicBezTo>
                    <a:pt x="4" y="63"/>
                    <a:pt x="4" y="63"/>
                    <a:pt x="4" y="63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3" y="0"/>
                    <a:pt x="28" y="2"/>
                    <a:pt x="32" y="5"/>
                  </a:cubicBezTo>
                  <a:cubicBezTo>
                    <a:pt x="35" y="7"/>
                    <a:pt x="37" y="11"/>
                    <a:pt x="37" y="17"/>
                  </a:cubicBezTo>
                  <a:cubicBezTo>
                    <a:pt x="37" y="19"/>
                    <a:pt x="37" y="21"/>
                    <a:pt x="36" y="23"/>
                  </a:cubicBezTo>
                  <a:cubicBezTo>
                    <a:pt x="35" y="25"/>
                    <a:pt x="34" y="27"/>
                    <a:pt x="32" y="29"/>
                  </a:cubicBezTo>
                  <a:cubicBezTo>
                    <a:pt x="31" y="30"/>
                    <a:pt x="29" y="31"/>
                    <a:pt x="27" y="32"/>
                  </a:cubicBezTo>
                  <a:cubicBezTo>
                    <a:pt x="25" y="33"/>
                    <a:pt x="22" y="34"/>
                    <a:pt x="19" y="34"/>
                  </a:cubicBezTo>
                  <a:cubicBezTo>
                    <a:pt x="20" y="35"/>
                    <a:pt x="21" y="35"/>
                    <a:pt x="21" y="36"/>
                  </a:cubicBezTo>
                  <a:cubicBezTo>
                    <a:pt x="43" y="63"/>
                    <a:pt x="43" y="63"/>
                    <a:pt x="43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3"/>
                    <a:pt x="38" y="63"/>
                    <a:pt x="38" y="63"/>
                  </a:cubicBezTo>
                  <a:cubicBezTo>
                    <a:pt x="37" y="63"/>
                    <a:pt x="37" y="62"/>
                    <a:pt x="37" y="6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6" y="36"/>
                    <a:pt x="16" y="35"/>
                    <a:pt x="15" y="35"/>
                  </a:cubicBezTo>
                  <a:cubicBezTo>
                    <a:pt x="15" y="35"/>
                    <a:pt x="14" y="35"/>
                    <a:pt x="12" y="35"/>
                  </a:cubicBezTo>
                  <a:lnTo>
                    <a:pt x="4" y="35"/>
                  </a:lnTo>
                  <a:close/>
                  <a:moveTo>
                    <a:pt x="4" y="3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8" y="31"/>
                    <a:pt x="20" y="31"/>
                    <a:pt x="23" y="30"/>
                  </a:cubicBezTo>
                  <a:cubicBezTo>
                    <a:pt x="25" y="30"/>
                    <a:pt x="27" y="29"/>
                    <a:pt x="28" y="27"/>
                  </a:cubicBezTo>
                  <a:cubicBezTo>
                    <a:pt x="30" y="26"/>
                    <a:pt x="31" y="25"/>
                    <a:pt x="32" y="23"/>
                  </a:cubicBezTo>
                  <a:cubicBezTo>
                    <a:pt x="32" y="21"/>
                    <a:pt x="33" y="19"/>
                    <a:pt x="33" y="17"/>
                  </a:cubicBezTo>
                  <a:cubicBezTo>
                    <a:pt x="33" y="13"/>
                    <a:pt x="31" y="9"/>
                    <a:pt x="28" y="7"/>
                  </a:cubicBezTo>
                  <a:cubicBezTo>
                    <a:pt x="26" y="5"/>
                    <a:pt x="21" y="4"/>
                    <a:pt x="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AA904620-B90C-42C8-878A-E5326B31E3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0351" y="1916113"/>
              <a:ext cx="147638" cy="242887"/>
            </a:xfrm>
            <a:custGeom>
              <a:avLst/>
              <a:gdLst>
                <a:gd name="T0" fmla="*/ 36 w 39"/>
                <a:gd name="T1" fmla="*/ 8 h 64"/>
                <a:gd name="T2" fmla="*/ 35 w 39"/>
                <a:gd name="T3" fmla="*/ 9 h 64"/>
                <a:gd name="T4" fmla="*/ 33 w 39"/>
                <a:gd name="T5" fmla="*/ 8 h 64"/>
                <a:gd name="T6" fmla="*/ 31 w 39"/>
                <a:gd name="T7" fmla="*/ 6 h 64"/>
                <a:gd name="T8" fmla="*/ 27 w 39"/>
                <a:gd name="T9" fmla="*/ 4 h 64"/>
                <a:gd name="T10" fmla="*/ 21 w 39"/>
                <a:gd name="T11" fmla="*/ 3 h 64"/>
                <a:gd name="T12" fmla="*/ 15 w 39"/>
                <a:gd name="T13" fmla="*/ 4 h 64"/>
                <a:gd name="T14" fmla="*/ 11 w 39"/>
                <a:gd name="T15" fmla="*/ 7 h 64"/>
                <a:gd name="T16" fmla="*/ 8 w 39"/>
                <a:gd name="T17" fmla="*/ 11 h 64"/>
                <a:gd name="T18" fmla="*/ 7 w 39"/>
                <a:gd name="T19" fmla="*/ 16 h 64"/>
                <a:gd name="T20" fmla="*/ 9 w 39"/>
                <a:gd name="T21" fmla="*/ 21 h 64"/>
                <a:gd name="T22" fmla="*/ 12 w 39"/>
                <a:gd name="T23" fmla="*/ 24 h 64"/>
                <a:gd name="T24" fmla="*/ 17 w 39"/>
                <a:gd name="T25" fmla="*/ 27 h 64"/>
                <a:gd name="T26" fmla="*/ 23 w 39"/>
                <a:gd name="T27" fmla="*/ 29 h 64"/>
                <a:gd name="T28" fmla="*/ 29 w 39"/>
                <a:gd name="T29" fmla="*/ 31 h 64"/>
                <a:gd name="T30" fmla="*/ 34 w 39"/>
                <a:gd name="T31" fmla="*/ 34 h 64"/>
                <a:gd name="T32" fmla="*/ 37 w 39"/>
                <a:gd name="T33" fmla="*/ 38 h 64"/>
                <a:gd name="T34" fmla="*/ 39 w 39"/>
                <a:gd name="T35" fmla="*/ 45 h 64"/>
                <a:gd name="T36" fmla="*/ 37 w 39"/>
                <a:gd name="T37" fmla="*/ 52 h 64"/>
                <a:gd name="T38" fmla="*/ 34 w 39"/>
                <a:gd name="T39" fmla="*/ 58 h 64"/>
                <a:gd name="T40" fmla="*/ 27 w 39"/>
                <a:gd name="T41" fmla="*/ 62 h 64"/>
                <a:gd name="T42" fmla="*/ 19 w 39"/>
                <a:gd name="T43" fmla="*/ 64 h 64"/>
                <a:gd name="T44" fmla="*/ 8 w 39"/>
                <a:gd name="T45" fmla="*/ 62 h 64"/>
                <a:gd name="T46" fmla="*/ 0 w 39"/>
                <a:gd name="T47" fmla="*/ 56 h 64"/>
                <a:gd name="T48" fmla="*/ 1 w 39"/>
                <a:gd name="T49" fmla="*/ 54 h 64"/>
                <a:gd name="T50" fmla="*/ 3 w 39"/>
                <a:gd name="T51" fmla="*/ 53 h 64"/>
                <a:gd name="T52" fmla="*/ 4 w 39"/>
                <a:gd name="T53" fmla="*/ 53 h 64"/>
                <a:gd name="T54" fmla="*/ 5 w 39"/>
                <a:gd name="T55" fmla="*/ 55 h 64"/>
                <a:gd name="T56" fmla="*/ 7 w 39"/>
                <a:gd name="T57" fmla="*/ 56 h 64"/>
                <a:gd name="T58" fmla="*/ 10 w 39"/>
                <a:gd name="T59" fmla="*/ 58 h 64"/>
                <a:gd name="T60" fmla="*/ 14 w 39"/>
                <a:gd name="T61" fmla="*/ 59 h 64"/>
                <a:gd name="T62" fmla="*/ 19 w 39"/>
                <a:gd name="T63" fmla="*/ 60 h 64"/>
                <a:gd name="T64" fmla="*/ 26 w 39"/>
                <a:gd name="T65" fmla="*/ 59 h 64"/>
                <a:gd name="T66" fmla="*/ 30 w 39"/>
                <a:gd name="T67" fmla="*/ 56 h 64"/>
                <a:gd name="T68" fmla="*/ 34 w 39"/>
                <a:gd name="T69" fmla="*/ 51 h 64"/>
                <a:gd name="T70" fmla="*/ 35 w 39"/>
                <a:gd name="T71" fmla="*/ 45 h 64"/>
                <a:gd name="T72" fmla="*/ 33 w 39"/>
                <a:gd name="T73" fmla="*/ 40 h 64"/>
                <a:gd name="T74" fmla="*/ 30 w 39"/>
                <a:gd name="T75" fmla="*/ 36 h 64"/>
                <a:gd name="T76" fmla="*/ 25 w 39"/>
                <a:gd name="T77" fmla="*/ 34 h 64"/>
                <a:gd name="T78" fmla="*/ 19 w 39"/>
                <a:gd name="T79" fmla="*/ 32 h 64"/>
                <a:gd name="T80" fmla="*/ 13 w 39"/>
                <a:gd name="T81" fmla="*/ 30 h 64"/>
                <a:gd name="T82" fmla="*/ 8 w 39"/>
                <a:gd name="T83" fmla="*/ 27 h 64"/>
                <a:gd name="T84" fmla="*/ 4 w 39"/>
                <a:gd name="T85" fmla="*/ 23 h 64"/>
                <a:gd name="T86" fmla="*/ 3 w 39"/>
                <a:gd name="T87" fmla="*/ 16 h 64"/>
                <a:gd name="T88" fmla="*/ 4 w 39"/>
                <a:gd name="T89" fmla="*/ 10 h 64"/>
                <a:gd name="T90" fmla="*/ 8 w 39"/>
                <a:gd name="T91" fmla="*/ 5 h 64"/>
                <a:gd name="T92" fmla="*/ 14 w 39"/>
                <a:gd name="T93" fmla="*/ 1 h 64"/>
                <a:gd name="T94" fmla="*/ 21 w 39"/>
                <a:gd name="T95" fmla="*/ 0 h 64"/>
                <a:gd name="T96" fmla="*/ 30 w 39"/>
                <a:gd name="T97" fmla="*/ 1 h 64"/>
                <a:gd name="T98" fmla="*/ 37 w 39"/>
                <a:gd name="T99" fmla="*/ 6 h 64"/>
                <a:gd name="T100" fmla="*/ 36 w 39"/>
                <a:gd name="T101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9" h="64">
                  <a:moveTo>
                    <a:pt x="36" y="8"/>
                  </a:moveTo>
                  <a:cubicBezTo>
                    <a:pt x="36" y="8"/>
                    <a:pt x="35" y="9"/>
                    <a:pt x="35" y="9"/>
                  </a:cubicBezTo>
                  <a:cubicBezTo>
                    <a:pt x="34" y="9"/>
                    <a:pt x="34" y="8"/>
                    <a:pt x="33" y="8"/>
                  </a:cubicBezTo>
                  <a:cubicBezTo>
                    <a:pt x="33" y="7"/>
                    <a:pt x="32" y="7"/>
                    <a:pt x="31" y="6"/>
                  </a:cubicBezTo>
                  <a:cubicBezTo>
                    <a:pt x="30" y="5"/>
                    <a:pt x="29" y="5"/>
                    <a:pt x="27" y="4"/>
                  </a:cubicBezTo>
                  <a:cubicBezTo>
                    <a:pt x="25" y="4"/>
                    <a:pt x="24" y="3"/>
                    <a:pt x="21" y="3"/>
                  </a:cubicBezTo>
                  <a:cubicBezTo>
                    <a:pt x="19" y="3"/>
                    <a:pt x="17" y="4"/>
                    <a:pt x="15" y="4"/>
                  </a:cubicBezTo>
                  <a:cubicBezTo>
                    <a:pt x="14" y="5"/>
                    <a:pt x="12" y="6"/>
                    <a:pt x="11" y="7"/>
                  </a:cubicBezTo>
                  <a:cubicBezTo>
                    <a:pt x="10" y="8"/>
                    <a:pt x="9" y="9"/>
                    <a:pt x="8" y="11"/>
                  </a:cubicBezTo>
                  <a:cubicBezTo>
                    <a:pt x="8" y="12"/>
                    <a:pt x="7" y="14"/>
                    <a:pt x="7" y="16"/>
                  </a:cubicBezTo>
                  <a:cubicBezTo>
                    <a:pt x="7" y="18"/>
                    <a:pt x="8" y="19"/>
                    <a:pt x="9" y="21"/>
                  </a:cubicBezTo>
                  <a:cubicBezTo>
                    <a:pt x="10" y="22"/>
                    <a:pt x="11" y="23"/>
                    <a:pt x="12" y="24"/>
                  </a:cubicBezTo>
                  <a:cubicBezTo>
                    <a:pt x="14" y="25"/>
                    <a:pt x="15" y="26"/>
                    <a:pt x="17" y="27"/>
                  </a:cubicBezTo>
                  <a:cubicBezTo>
                    <a:pt x="19" y="28"/>
                    <a:pt x="21" y="28"/>
                    <a:pt x="23" y="29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1" y="32"/>
                    <a:pt x="32" y="33"/>
                    <a:pt x="34" y="34"/>
                  </a:cubicBezTo>
                  <a:cubicBezTo>
                    <a:pt x="35" y="35"/>
                    <a:pt x="37" y="37"/>
                    <a:pt x="37" y="38"/>
                  </a:cubicBezTo>
                  <a:cubicBezTo>
                    <a:pt x="38" y="40"/>
                    <a:pt x="39" y="42"/>
                    <a:pt x="39" y="45"/>
                  </a:cubicBezTo>
                  <a:cubicBezTo>
                    <a:pt x="39" y="47"/>
                    <a:pt x="38" y="50"/>
                    <a:pt x="37" y="52"/>
                  </a:cubicBezTo>
                  <a:cubicBezTo>
                    <a:pt x="37" y="54"/>
                    <a:pt x="35" y="56"/>
                    <a:pt x="34" y="58"/>
                  </a:cubicBezTo>
                  <a:cubicBezTo>
                    <a:pt x="32" y="60"/>
                    <a:pt x="30" y="61"/>
                    <a:pt x="27" y="62"/>
                  </a:cubicBezTo>
                  <a:cubicBezTo>
                    <a:pt x="25" y="63"/>
                    <a:pt x="22" y="64"/>
                    <a:pt x="19" y="64"/>
                  </a:cubicBezTo>
                  <a:cubicBezTo>
                    <a:pt x="15" y="64"/>
                    <a:pt x="11" y="63"/>
                    <a:pt x="8" y="62"/>
                  </a:cubicBezTo>
                  <a:cubicBezTo>
                    <a:pt x="5" y="60"/>
                    <a:pt x="2" y="58"/>
                    <a:pt x="0" y="56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2" y="53"/>
                    <a:pt x="2" y="53"/>
                    <a:pt x="3" y="53"/>
                  </a:cubicBezTo>
                  <a:cubicBezTo>
                    <a:pt x="3" y="53"/>
                    <a:pt x="3" y="53"/>
                    <a:pt x="4" y="53"/>
                  </a:cubicBezTo>
                  <a:cubicBezTo>
                    <a:pt x="4" y="54"/>
                    <a:pt x="5" y="54"/>
                    <a:pt x="5" y="55"/>
                  </a:cubicBezTo>
                  <a:cubicBezTo>
                    <a:pt x="6" y="55"/>
                    <a:pt x="7" y="56"/>
                    <a:pt x="7" y="56"/>
                  </a:cubicBezTo>
                  <a:cubicBezTo>
                    <a:pt x="8" y="57"/>
                    <a:pt x="9" y="58"/>
                    <a:pt x="10" y="58"/>
                  </a:cubicBezTo>
                  <a:cubicBezTo>
                    <a:pt x="11" y="59"/>
                    <a:pt x="13" y="59"/>
                    <a:pt x="14" y="59"/>
                  </a:cubicBezTo>
                  <a:cubicBezTo>
                    <a:pt x="15" y="60"/>
                    <a:pt x="17" y="60"/>
                    <a:pt x="19" y="60"/>
                  </a:cubicBezTo>
                  <a:cubicBezTo>
                    <a:pt x="21" y="60"/>
                    <a:pt x="24" y="60"/>
                    <a:pt x="26" y="59"/>
                  </a:cubicBezTo>
                  <a:cubicBezTo>
                    <a:pt x="27" y="58"/>
                    <a:pt x="29" y="57"/>
                    <a:pt x="30" y="56"/>
                  </a:cubicBezTo>
                  <a:cubicBezTo>
                    <a:pt x="32" y="54"/>
                    <a:pt x="33" y="53"/>
                    <a:pt x="34" y="51"/>
                  </a:cubicBezTo>
                  <a:cubicBezTo>
                    <a:pt x="34" y="49"/>
                    <a:pt x="35" y="47"/>
                    <a:pt x="35" y="45"/>
                  </a:cubicBezTo>
                  <a:cubicBezTo>
                    <a:pt x="35" y="43"/>
                    <a:pt x="34" y="41"/>
                    <a:pt x="33" y="40"/>
                  </a:cubicBezTo>
                  <a:cubicBezTo>
                    <a:pt x="32" y="39"/>
                    <a:pt x="31" y="37"/>
                    <a:pt x="30" y="36"/>
                  </a:cubicBezTo>
                  <a:cubicBezTo>
                    <a:pt x="28" y="35"/>
                    <a:pt x="27" y="35"/>
                    <a:pt x="25" y="34"/>
                  </a:cubicBezTo>
                  <a:cubicBezTo>
                    <a:pt x="23" y="33"/>
                    <a:pt x="21" y="33"/>
                    <a:pt x="19" y="32"/>
                  </a:cubicBezTo>
                  <a:cubicBezTo>
                    <a:pt x="17" y="31"/>
                    <a:pt x="15" y="31"/>
                    <a:pt x="13" y="30"/>
                  </a:cubicBezTo>
                  <a:cubicBezTo>
                    <a:pt x="11" y="29"/>
                    <a:pt x="10" y="28"/>
                    <a:pt x="8" y="27"/>
                  </a:cubicBezTo>
                  <a:cubicBezTo>
                    <a:pt x="7" y="26"/>
                    <a:pt x="5" y="24"/>
                    <a:pt x="4" y="23"/>
                  </a:cubicBezTo>
                  <a:cubicBezTo>
                    <a:pt x="4" y="21"/>
                    <a:pt x="3" y="19"/>
                    <a:pt x="3" y="16"/>
                  </a:cubicBezTo>
                  <a:cubicBezTo>
                    <a:pt x="3" y="14"/>
                    <a:pt x="4" y="12"/>
                    <a:pt x="4" y="10"/>
                  </a:cubicBezTo>
                  <a:cubicBezTo>
                    <a:pt x="5" y="8"/>
                    <a:pt x="6" y="6"/>
                    <a:pt x="8" y="5"/>
                  </a:cubicBezTo>
                  <a:cubicBezTo>
                    <a:pt x="9" y="3"/>
                    <a:pt x="11" y="2"/>
                    <a:pt x="14" y="1"/>
                  </a:cubicBezTo>
                  <a:cubicBezTo>
                    <a:pt x="16" y="0"/>
                    <a:pt x="18" y="0"/>
                    <a:pt x="21" y="0"/>
                  </a:cubicBezTo>
                  <a:cubicBezTo>
                    <a:pt x="25" y="0"/>
                    <a:pt x="27" y="0"/>
                    <a:pt x="30" y="1"/>
                  </a:cubicBezTo>
                  <a:cubicBezTo>
                    <a:pt x="33" y="2"/>
                    <a:pt x="35" y="4"/>
                    <a:pt x="37" y="6"/>
                  </a:cubicBezTo>
                  <a:lnTo>
                    <a:pt x="36" y="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C619E8-6E6C-4070-A002-92DBF1C975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51001" y="1265238"/>
              <a:ext cx="317500" cy="533400"/>
            </a:xfrm>
            <a:custGeom>
              <a:avLst/>
              <a:gdLst>
                <a:gd name="T0" fmla="*/ 71 w 84"/>
                <a:gd name="T1" fmla="*/ 34 h 140"/>
                <a:gd name="T2" fmla="*/ 44 w 84"/>
                <a:gd name="T3" fmla="*/ 7 h 140"/>
                <a:gd name="T4" fmla="*/ 22 w 84"/>
                <a:gd name="T5" fmla="*/ 29 h 140"/>
                <a:gd name="T6" fmla="*/ 48 w 84"/>
                <a:gd name="T7" fmla="*/ 59 h 140"/>
                <a:gd name="T8" fmla="*/ 84 w 84"/>
                <a:gd name="T9" fmla="*/ 100 h 140"/>
                <a:gd name="T10" fmla="*/ 37 w 84"/>
                <a:gd name="T11" fmla="*/ 140 h 140"/>
                <a:gd name="T12" fmla="*/ 17 w 84"/>
                <a:gd name="T13" fmla="*/ 137 h 140"/>
                <a:gd name="T14" fmla="*/ 6 w 84"/>
                <a:gd name="T15" fmla="*/ 133 h 140"/>
                <a:gd name="T16" fmla="*/ 0 w 84"/>
                <a:gd name="T17" fmla="*/ 100 h 140"/>
                <a:gd name="T18" fmla="*/ 6 w 84"/>
                <a:gd name="T19" fmla="*/ 98 h 140"/>
                <a:gd name="T20" fmla="*/ 41 w 84"/>
                <a:gd name="T21" fmla="*/ 132 h 140"/>
                <a:gd name="T22" fmla="*/ 65 w 84"/>
                <a:gd name="T23" fmla="*/ 108 h 140"/>
                <a:gd name="T24" fmla="*/ 38 w 84"/>
                <a:gd name="T25" fmla="*/ 78 h 140"/>
                <a:gd name="T26" fmla="*/ 4 w 84"/>
                <a:gd name="T27" fmla="*/ 37 h 140"/>
                <a:gd name="T28" fmla="*/ 47 w 84"/>
                <a:gd name="T29" fmla="*/ 0 h 140"/>
                <a:gd name="T30" fmla="*/ 74 w 84"/>
                <a:gd name="T31" fmla="*/ 4 h 140"/>
                <a:gd name="T32" fmla="*/ 78 w 84"/>
                <a:gd name="T33" fmla="*/ 33 h 140"/>
                <a:gd name="T34" fmla="*/ 71 w 84"/>
                <a:gd name="T35" fmla="*/ 34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" h="140">
                  <a:moveTo>
                    <a:pt x="71" y="34"/>
                  </a:moveTo>
                  <a:cubicBezTo>
                    <a:pt x="68" y="21"/>
                    <a:pt x="62" y="7"/>
                    <a:pt x="44" y="7"/>
                  </a:cubicBezTo>
                  <a:cubicBezTo>
                    <a:pt x="29" y="7"/>
                    <a:pt x="22" y="18"/>
                    <a:pt x="22" y="29"/>
                  </a:cubicBezTo>
                  <a:cubicBezTo>
                    <a:pt x="22" y="44"/>
                    <a:pt x="31" y="51"/>
                    <a:pt x="48" y="59"/>
                  </a:cubicBezTo>
                  <a:cubicBezTo>
                    <a:pt x="65" y="68"/>
                    <a:pt x="84" y="78"/>
                    <a:pt x="84" y="100"/>
                  </a:cubicBezTo>
                  <a:cubicBezTo>
                    <a:pt x="84" y="122"/>
                    <a:pt x="65" y="140"/>
                    <a:pt x="37" y="140"/>
                  </a:cubicBezTo>
                  <a:cubicBezTo>
                    <a:pt x="29" y="140"/>
                    <a:pt x="22" y="139"/>
                    <a:pt x="17" y="137"/>
                  </a:cubicBezTo>
                  <a:cubicBezTo>
                    <a:pt x="11" y="135"/>
                    <a:pt x="8" y="134"/>
                    <a:pt x="6" y="133"/>
                  </a:cubicBezTo>
                  <a:cubicBezTo>
                    <a:pt x="4" y="128"/>
                    <a:pt x="1" y="110"/>
                    <a:pt x="0" y="100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10" y="111"/>
                    <a:pt x="20" y="132"/>
                    <a:pt x="41" y="132"/>
                  </a:cubicBezTo>
                  <a:cubicBezTo>
                    <a:pt x="56" y="132"/>
                    <a:pt x="65" y="123"/>
                    <a:pt x="65" y="108"/>
                  </a:cubicBezTo>
                  <a:cubicBezTo>
                    <a:pt x="65" y="94"/>
                    <a:pt x="54" y="86"/>
                    <a:pt x="38" y="78"/>
                  </a:cubicBezTo>
                  <a:cubicBezTo>
                    <a:pt x="24" y="70"/>
                    <a:pt x="4" y="60"/>
                    <a:pt x="4" y="37"/>
                  </a:cubicBezTo>
                  <a:cubicBezTo>
                    <a:pt x="4" y="16"/>
                    <a:pt x="20" y="0"/>
                    <a:pt x="47" y="0"/>
                  </a:cubicBezTo>
                  <a:cubicBezTo>
                    <a:pt x="57" y="0"/>
                    <a:pt x="67" y="2"/>
                    <a:pt x="74" y="4"/>
                  </a:cubicBezTo>
                  <a:cubicBezTo>
                    <a:pt x="75" y="12"/>
                    <a:pt x="76" y="20"/>
                    <a:pt x="78" y="33"/>
                  </a:cubicBezTo>
                  <a:lnTo>
                    <a:pt x="71" y="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9B894D3-9415-47F7-86AA-CD2B7CE84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5826" y="1276350"/>
              <a:ext cx="215900" cy="511175"/>
            </a:xfrm>
            <a:custGeom>
              <a:avLst/>
              <a:gdLst>
                <a:gd name="T0" fmla="*/ 0 w 57"/>
                <a:gd name="T1" fmla="*/ 134 h 134"/>
                <a:gd name="T2" fmla="*/ 0 w 57"/>
                <a:gd name="T3" fmla="*/ 128 h 134"/>
                <a:gd name="T4" fmla="*/ 19 w 57"/>
                <a:gd name="T5" fmla="*/ 108 h 134"/>
                <a:gd name="T6" fmla="*/ 19 w 57"/>
                <a:gd name="T7" fmla="*/ 26 h 134"/>
                <a:gd name="T8" fmla="*/ 0 w 57"/>
                <a:gd name="T9" fmla="*/ 6 h 134"/>
                <a:gd name="T10" fmla="*/ 0 w 57"/>
                <a:gd name="T11" fmla="*/ 0 h 134"/>
                <a:gd name="T12" fmla="*/ 57 w 57"/>
                <a:gd name="T13" fmla="*/ 0 h 134"/>
                <a:gd name="T14" fmla="*/ 57 w 57"/>
                <a:gd name="T15" fmla="*/ 6 h 134"/>
                <a:gd name="T16" fmla="*/ 38 w 57"/>
                <a:gd name="T17" fmla="*/ 26 h 134"/>
                <a:gd name="T18" fmla="*/ 38 w 57"/>
                <a:gd name="T19" fmla="*/ 108 h 134"/>
                <a:gd name="T20" fmla="*/ 57 w 57"/>
                <a:gd name="T21" fmla="*/ 128 h 134"/>
                <a:gd name="T22" fmla="*/ 57 w 57"/>
                <a:gd name="T23" fmla="*/ 134 h 134"/>
                <a:gd name="T24" fmla="*/ 0 w 57"/>
                <a:gd name="T2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134">
                  <a:moveTo>
                    <a:pt x="0" y="134"/>
                  </a:moveTo>
                  <a:cubicBezTo>
                    <a:pt x="0" y="128"/>
                    <a:pt x="0" y="128"/>
                    <a:pt x="0" y="128"/>
                  </a:cubicBezTo>
                  <a:cubicBezTo>
                    <a:pt x="17" y="127"/>
                    <a:pt x="19" y="125"/>
                    <a:pt x="19" y="10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8"/>
                    <a:pt x="17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0" y="7"/>
                    <a:pt x="38" y="8"/>
                    <a:pt x="38" y="26"/>
                  </a:cubicBezTo>
                  <a:cubicBezTo>
                    <a:pt x="38" y="108"/>
                    <a:pt x="38" y="108"/>
                    <a:pt x="38" y="108"/>
                  </a:cubicBezTo>
                  <a:cubicBezTo>
                    <a:pt x="38" y="125"/>
                    <a:pt x="40" y="127"/>
                    <a:pt x="57" y="128"/>
                  </a:cubicBezTo>
                  <a:cubicBezTo>
                    <a:pt x="57" y="134"/>
                    <a:pt x="57" y="134"/>
                    <a:pt x="57" y="134"/>
                  </a:cubicBezTo>
                  <a:lnTo>
                    <a:pt x="0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107AE917-E3F0-49E7-88DC-BD6E0F388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9526" y="1276350"/>
              <a:ext cx="512763" cy="511175"/>
            </a:xfrm>
            <a:custGeom>
              <a:avLst/>
              <a:gdLst>
                <a:gd name="T0" fmla="*/ 79 w 136"/>
                <a:gd name="T1" fmla="*/ 134 h 134"/>
                <a:gd name="T2" fmla="*/ 79 w 136"/>
                <a:gd name="T3" fmla="*/ 128 h 134"/>
                <a:gd name="T4" fmla="*/ 89 w 136"/>
                <a:gd name="T5" fmla="*/ 117 h 134"/>
                <a:gd name="T6" fmla="*/ 63 w 136"/>
                <a:gd name="T7" fmla="*/ 74 h 134"/>
                <a:gd name="T8" fmla="*/ 38 w 136"/>
                <a:gd name="T9" fmla="*/ 115 h 134"/>
                <a:gd name="T10" fmla="*/ 48 w 136"/>
                <a:gd name="T11" fmla="*/ 128 h 134"/>
                <a:gd name="T12" fmla="*/ 48 w 136"/>
                <a:gd name="T13" fmla="*/ 134 h 134"/>
                <a:gd name="T14" fmla="*/ 0 w 136"/>
                <a:gd name="T15" fmla="*/ 134 h 134"/>
                <a:gd name="T16" fmla="*/ 0 w 136"/>
                <a:gd name="T17" fmla="*/ 128 h 134"/>
                <a:gd name="T18" fmla="*/ 24 w 136"/>
                <a:gd name="T19" fmla="*/ 116 h 134"/>
                <a:gd name="T20" fmla="*/ 58 w 136"/>
                <a:gd name="T21" fmla="*/ 68 h 134"/>
                <a:gd name="T22" fmla="*/ 30 w 136"/>
                <a:gd name="T23" fmla="*/ 23 h 134"/>
                <a:gd name="T24" fmla="*/ 4 w 136"/>
                <a:gd name="T25" fmla="*/ 6 h 134"/>
                <a:gd name="T26" fmla="*/ 4 w 136"/>
                <a:gd name="T27" fmla="*/ 0 h 134"/>
                <a:gd name="T28" fmla="*/ 57 w 136"/>
                <a:gd name="T29" fmla="*/ 0 h 134"/>
                <a:gd name="T30" fmla="*/ 57 w 136"/>
                <a:gd name="T31" fmla="*/ 6 h 134"/>
                <a:gd name="T32" fmla="*/ 47 w 136"/>
                <a:gd name="T33" fmla="*/ 15 h 134"/>
                <a:gd name="T34" fmla="*/ 70 w 136"/>
                <a:gd name="T35" fmla="*/ 51 h 134"/>
                <a:gd name="T36" fmla="*/ 90 w 136"/>
                <a:gd name="T37" fmla="*/ 18 h 134"/>
                <a:gd name="T38" fmla="*/ 80 w 136"/>
                <a:gd name="T39" fmla="*/ 6 h 134"/>
                <a:gd name="T40" fmla="*/ 80 w 136"/>
                <a:gd name="T41" fmla="*/ 0 h 134"/>
                <a:gd name="T42" fmla="*/ 128 w 136"/>
                <a:gd name="T43" fmla="*/ 0 h 134"/>
                <a:gd name="T44" fmla="*/ 128 w 136"/>
                <a:gd name="T45" fmla="*/ 6 h 134"/>
                <a:gd name="T46" fmla="*/ 100 w 136"/>
                <a:gd name="T47" fmla="*/ 21 h 134"/>
                <a:gd name="T48" fmla="*/ 74 w 136"/>
                <a:gd name="T49" fmla="*/ 58 h 134"/>
                <a:gd name="T50" fmla="*/ 107 w 136"/>
                <a:gd name="T51" fmla="*/ 109 h 134"/>
                <a:gd name="T52" fmla="*/ 136 w 136"/>
                <a:gd name="T53" fmla="*/ 128 h 134"/>
                <a:gd name="T54" fmla="*/ 136 w 136"/>
                <a:gd name="T55" fmla="*/ 134 h 134"/>
                <a:gd name="T56" fmla="*/ 79 w 136"/>
                <a:gd name="T57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" h="134">
                  <a:moveTo>
                    <a:pt x="79" y="134"/>
                  </a:moveTo>
                  <a:cubicBezTo>
                    <a:pt x="79" y="128"/>
                    <a:pt x="79" y="128"/>
                    <a:pt x="79" y="128"/>
                  </a:cubicBezTo>
                  <a:cubicBezTo>
                    <a:pt x="92" y="126"/>
                    <a:pt x="93" y="124"/>
                    <a:pt x="89" y="117"/>
                  </a:cubicBezTo>
                  <a:cubicBezTo>
                    <a:pt x="84" y="110"/>
                    <a:pt x="76" y="96"/>
                    <a:pt x="63" y="74"/>
                  </a:cubicBezTo>
                  <a:cubicBezTo>
                    <a:pt x="53" y="89"/>
                    <a:pt x="44" y="104"/>
                    <a:pt x="38" y="115"/>
                  </a:cubicBezTo>
                  <a:cubicBezTo>
                    <a:pt x="33" y="124"/>
                    <a:pt x="34" y="126"/>
                    <a:pt x="48" y="128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2" y="127"/>
                    <a:pt x="18" y="124"/>
                    <a:pt x="24" y="116"/>
                  </a:cubicBezTo>
                  <a:cubicBezTo>
                    <a:pt x="30" y="109"/>
                    <a:pt x="41" y="94"/>
                    <a:pt x="58" y="68"/>
                  </a:cubicBezTo>
                  <a:cubicBezTo>
                    <a:pt x="48" y="50"/>
                    <a:pt x="38" y="35"/>
                    <a:pt x="30" y="23"/>
                  </a:cubicBezTo>
                  <a:cubicBezTo>
                    <a:pt x="22" y="10"/>
                    <a:pt x="19" y="7"/>
                    <a:pt x="4" y="6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44" y="7"/>
                    <a:pt x="44" y="9"/>
                    <a:pt x="47" y="15"/>
                  </a:cubicBezTo>
                  <a:cubicBezTo>
                    <a:pt x="54" y="25"/>
                    <a:pt x="61" y="37"/>
                    <a:pt x="70" y="51"/>
                  </a:cubicBezTo>
                  <a:cubicBezTo>
                    <a:pt x="78" y="38"/>
                    <a:pt x="85" y="28"/>
                    <a:pt x="90" y="18"/>
                  </a:cubicBezTo>
                  <a:cubicBezTo>
                    <a:pt x="95" y="10"/>
                    <a:pt x="94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13" y="7"/>
                    <a:pt x="109" y="9"/>
                    <a:pt x="100" y="21"/>
                  </a:cubicBezTo>
                  <a:cubicBezTo>
                    <a:pt x="95" y="28"/>
                    <a:pt x="88" y="38"/>
                    <a:pt x="74" y="58"/>
                  </a:cubicBezTo>
                  <a:cubicBezTo>
                    <a:pt x="86" y="76"/>
                    <a:pt x="97" y="93"/>
                    <a:pt x="107" y="109"/>
                  </a:cubicBezTo>
                  <a:cubicBezTo>
                    <a:pt x="117" y="123"/>
                    <a:pt x="121" y="126"/>
                    <a:pt x="136" y="128"/>
                  </a:cubicBezTo>
                  <a:cubicBezTo>
                    <a:pt x="136" y="134"/>
                    <a:pt x="136" y="134"/>
                    <a:pt x="136" y="134"/>
                  </a:cubicBezTo>
                  <a:lnTo>
                    <a:pt x="79" y="13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98BF7A35-0DEB-456B-A1D0-387032490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7701" y="1254125"/>
              <a:ext cx="441325" cy="533400"/>
            </a:xfrm>
            <a:custGeom>
              <a:avLst/>
              <a:gdLst>
                <a:gd name="T0" fmla="*/ 111 w 117"/>
                <a:gd name="T1" fmla="*/ 38 h 140"/>
                <a:gd name="T2" fmla="*/ 104 w 117"/>
                <a:gd name="T3" fmla="*/ 19 h 140"/>
                <a:gd name="T4" fmla="*/ 82 w 117"/>
                <a:gd name="T5" fmla="*/ 13 h 140"/>
                <a:gd name="T6" fmla="*/ 68 w 117"/>
                <a:gd name="T7" fmla="*/ 13 h 140"/>
                <a:gd name="T8" fmla="*/ 68 w 117"/>
                <a:gd name="T9" fmla="*/ 114 h 140"/>
                <a:gd name="T10" fmla="*/ 89 w 117"/>
                <a:gd name="T11" fmla="*/ 134 h 140"/>
                <a:gd name="T12" fmla="*/ 89 w 117"/>
                <a:gd name="T13" fmla="*/ 140 h 140"/>
                <a:gd name="T14" fmla="*/ 29 w 117"/>
                <a:gd name="T15" fmla="*/ 140 h 140"/>
                <a:gd name="T16" fmla="*/ 29 w 117"/>
                <a:gd name="T17" fmla="*/ 134 h 140"/>
                <a:gd name="T18" fmla="*/ 49 w 117"/>
                <a:gd name="T19" fmla="*/ 114 h 140"/>
                <a:gd name="T20" fmla="*/ 49 w 117"/>
                <a:gd name="T21" fmla="*/ 13 h 140"/>
                <a:gd name="T22" fmla="*/ 37 w 117"/>
                <a:gd name="T23" fmla="*/ 13 h 140"/>
                <a:gd name="T24" fmla="*/ 13 w 117"/>
                <a:gd name="T25" fmla="*/ 19 h 140"/>
                <a:gd name="T26" fmla="*/ 6 w 117"/>
                <a:gd name="T27" fmla="*/ 38 h 140"/>
                <a:gd name="T28" fmla="*/ 0 w 117"/>
                <a:gd name="T29" fmla="*/ 38 h 140"/>
                <a:gd name="T30" fmla="*/ 2 w 117"/>
                <a:gd name="T31" fmla="*/ 0 h 140"/>
                <a:gd name="T32" fmla="*/ 7 w 117"/>
                <a:gd name="T33" fmla="*/ 0 h 140"/>
                <a:gd name="T34" fmla="*/ 18 w 117"/>
                <a:gd name="T35" fmla="*/ 6 h 140"/>
                <a:gd name="T36" fmla="*/ 100 w 117"/>
                <a:gd name="T37" fmla="*/ 6 h 140"/>
                <a:gd name="T38" fmla="*/ 111 w 117"/>
                <a:gd name="T39" fmla="*/ 0 h 140"/>
                <a:gd name="T40" fmla="*/ 115 w 117"/>
                <a:gd name="T41" fmla="*/ 0 h 140"/>
                <a:gd name="T42" fmla="*/ 117 w 117"/>
                <a:gd name="T43" fmla="*/ 38 h 140"/>
                <a:gd name="T44" fmla="*/ 111 w 117"/>
                <a:gd name="T45" fmla="*/ 3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7" h="140">
                  <a:moveTo>
                    <a:pt x="111" y="38"/>
                  </a:moveTo>
                  <a:cubicBezTo>
                    <a:pt x="109" y="28"/>
                    <a:pt x="107" y="23"/>
                    <a:pt x="104" y="19"/>
                  </a:cubicBezTo>
                  <a:cubicBezTo>
                    <a:pt x="100" y="15"/>
                    <a:pt x="97" y="13"/>
                    <a:pt x="82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8" y="131"/>
                    <a:pt x="70" y="133"/>
                    <a:pt x="89" y="134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29" y="134"/>
                    <a:pt x="29" y="134"/>
                    <a:pt x="29" y="134"/>
                  </a:cubicBezTo>
                  <a:cubicBezTo>
                    <a:pt x="47" y="133"/>
                    <a:pt x="49" y="131"/>
                    <a:pt x="49" y="114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20" y="13"/>
                    <a:pt x="16" y="15"/>
                    <a:pt x="13" y="19"/>
                  </a:cubicBezTo>
                  <a:cubicBezTo>
                    <a:pt x="11" y="23"/>
                    <a:pt x="9" y="29"/>
                    <a:pt x="6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" y="25"/>
                    <a:pt x="2" y="12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5"/>
                    <a:pt x="12" y="6"/>
                    <a:pt x="18" y="6"/>
                  </a:cubicBezTo>
                  <a:cubicBezTo>
                    <a:pt x="100" y="6"/>
                    <a:pt x="100" y="6"/>
                    <a:pt x="100" y="6"/>
                  </a:cubicBezTo>
                  <a:cubicBezTo>
                    <a:pt x="106" y="6"/>
                    <a:pt x="107" y="4"/>
                    <a:pt x="111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0"/>
                    <a:pt x="116" y="25"/>
                    <a:pt x="117" y="38"/>
                  </a:cubicBezTo>
                  <a:lnTo>
                    <a:pt x="111" y="3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580F3A02-FB0E-41CB-BF40-6CAB86597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46501" y="1276350"/>
              <a:ext cx="474663" cy="511175"/>
            </a:xfrm>
            <a:custGeom>
              <a:avLst/>
              <a:gdLst>
                <a:gd name="T0" fmla="*/ 126 w 126"/>
                <a:gd name="T1" fmla="*/ 6 h 134"/>
                <a:gd name="T2" fmla="*/ 102 w 126"/>
                <a:gd name="T3" fmla="*/ 22 h 134"/>
                <a:gd name="T4" fmla="*/ 76 w 126"/>
                <a:gd name="T5" fmla="*/ 67 h 134"/>
                <a:gd name="T6" fmla="*/ 72 w 126"/>
                <a:gd name="T7" fmla="*/ 80 h 134"/>
                <a:gd name="T8" fmla="*/ 72 w 126"/>
                <a:gd name="T9" fmla="*/ 108 h 134"/>
                <a:gd name="T10" fmla="*/ 93 w 126"/>
                <a:gd name="T11" fmla="*/ 128 h 134"/>
                <a:gd name="T12" fmla="*/ 93 w 126"/>
                <a:gd name="T13" fmla="*/ 134 h 134"/>
                <a:gd name="T14" fmla="*/ 33 w 126"/>
                <a:gd name="T15" fmla="*/ 134 h 134"/>
                <a:gd name="T16" fmla="*/ 33 w 126"/>
                <a:gd name="T17" fmla="*/ 128 h 134"/>
                <a:gd name="T18" fmla="*/ 53 w 126"/>
                <a:gd name="T19" fmla="*/ 108 h 134"/>
                <a:gd name="T20" fmla="*/ 53 w 126"/>
                <a:gd name="T21" fmla="*/ 81 h 134"/>
                <a:gd name="T22" fmla="*/ 49 w 126"/>
                <a:gd name="T23" fmla="*/ 69 h 134"/>
                <a:gd name="T24" fmla="*/ 23 w 126"/>
                <a:gd name="T25" fmla="*/ 23 h 134"/>
                <a:gd name="T26" fmla="*/ 0 w 126"/>
                <a:gd name="T27" fmla="*/ 6 h 134"/>
                <a:gd name="T28" fmla="*/ 0 w 126"/>
                <a:gd name="T29" fmla="*/ 0 h 134"/>
                <a:gd name="T30" fmla="*/ 51 w 126"/>
                <a:gd name="T31" fmla="*/ 0 h 134"/>
                <a:gd name="T32" fmla="*/ 51 w 126"/>
                <a:gd name="T33" fmla="*/ 6 h 134"/>
                <a:gd name="T34" fmla="*/ 41 w 126"/>
                <a:gd name="T35" fmla="*/ 17 h 134"/>
                <a:gd name="T36" fmla="*/ 68 w 126"/>
                <a:gd name="T37" fmla="*/ 65 h 134"/>
                <a:gd name="T38" fmla="*/ 92 w 126"/>
                <a:gd name="T39" fmla="*/ 19 h 134"/>
                <a:gd name="T40" fmla="*/ 80 w 126"/>
                <a:gd name="T41" fmla="*/ 6 h 134"/>
                <a:gd name="T42" fmla="*/ 80 w 126"/>
                <a:gd name="T43" fmla="*/ 0 h 134"/>
                <a:gd name="T44" fmla="*/ 126 w 126"/>
                <a:gd name="T45" fmla="*/ 0 h 134"/>
                <a:gd name="T46" fmla="*/ 126 w 126"/>
                <a:gd name="T47" fmla="*/ 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6" h="134">
                  <a:moveTo>
                    <a:pt x="126" y="6"/>
                  </a:moveTo>
                  <a:cubicBezTo>
                    <a:pt x="112" y="7"/>
                    <a:pt x="109" y="10"/>
                    <a:pt x="102" y="22"/>
                  </a:cubicBezTo>
                  <a:cubicBezTo>
                    <a:pt x="93" y="37"/>
                    <a:pt x="86" y="48"/>
                    <a:pt x="76" y="67"/>
                  </a:cubicBezTo>
                  <a:cubicBezTo>
                    <a:pt x="73" y="72"/>
                    <a:pt x="72" y="74"/>
                    <a:pt x="72" y="80"/>
                  </a:cubicBezTo>
                  <a:cubicBezTo>
                    <a:pt x="72" y="108"/>
                    <a:pt x="72" y="108"/>
                    <a:pt x="72" y="108"/>
                  </a:cubicBezTo>
                  <a:cubicBezTo>
                    <a:pt x="72" y="125"/>
                    <a:pt x="74" y="127"/>
                    <a:pt x="93" y="128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28"/>
                    <a:pt x="33" y="128"/>
                    <a:pt x="33" y="128"/>
                  </a:cubicBezTo>
                  <a:cubicBezTo>
                    <a:pt x="51" y="127"/>
                    <a:pt x="53" y="125"/>
                    <a:pt x="53" y="108"/>
                  </a:cubicBezTo>
                  <a:cubicBezTo>
                    <a:pt x="53" y="81"/>
                    <a:pt x="53" y="81"/>
                    <a:pt x="53" y="81"/>
                  </a:cubicBezTo>
                  <a:cubicBezTo>
                    <a:pt x="53" y="77"/>
                    <a:pt x="52" y="75"/>
                    <a:pt x="49" y="69"/>
                  </a:cubicBezTo>
                  <a:cubicBezTo>
                    <a:pt x="42" y="56"/>
                    <a:pt x="35" y="43"/>
                    <a:pt x="23" y="23"/>
                  </a:cubicBezTo>
                  <a:cubicBezTo>
                    <a:pt x="15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37" y="7"/>
                    <a:pt x="37" y="10"/>
                    <a:pt x="41" y="17"/>
                  </a:cubicBezTo>
                  <a:cubicBezTo>
                    <a:pt x="50" y="33"/>
                    <a:pt x="59" y="50"/>
                    <a:pt x="68" y="65"/>
                  </a:cubicBezTo>
                  <a:cubicBezTo>
                    <a:pt x="75" y="52"/>
                    <a:pt x="86" y="32"/>
                    <a:pt x="92" y="19"/>
                  </a:cubicBezTo>
                  <a:cubicBezTo>
                    <a:pt x="96" y="9"/>
                    <a:pt x="96" y="7"/>
                    <a:pt x="80" y="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26" y="0"/>
                    <a:pt x="126" y="0"/>
                    <a:pt x="126" y="0"/>
                  </a:cubicBezTo>
                  <a:lnTo>
                    <a:pt x="126" y="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20615448-DC9F-4E2C-9E42-40B63C30CA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188" y="1250950"/>
              <a:ext cx="627063" cy="1054100"/>
            </a:xfrm>
            <a:custGeom>
              <a:avLst/>
              <a:gdLst>
                <a:gd name="T0" fmla="*/ 106 w 166"/>
                <a:gd name="T1" fmla="*/ 111 h 277"/>
                <a:gd name="T2" fmla="*/ 166 w 166"/>
                <a:gd name="T3" fmla="*/ 177 h 277"/>
                <a:gd name="T4" fmla="*/ 52 w 166"/>
                <a:gd name="T5" fmla="*/ 277 h 277"/>
                <a:gd name="T6" fmla="*/ 8 w 166"/>
                <a:gd name="T7" fmla="*/ 263 h 277"/>
                <a:gd name="T8" fmla="*/ 1 w 166"/>
                <a:gd name="T9" fmla="*/ 247 h 277"/>
                <a:gd name="T10" fmla="*/ 11 w 166"/>
                <a:gd name="T11" fmla="*/ 232 h 277"/>
                <a:gd name="T12" fmla="*/ 22 w 166"/>
                <a:gd name="T13" fmla="*/ 232 h 277"/>
                <a:gd name="T14" fmla="*/ 76 w 166"/>
                <a:gd name="T15" fmla="*/ 255 h 277"/>
                <a:gd name="T16" fmla="*/ 125 w 166"/>
                <a:gd name="T17" fmla="*/ 191 h 277"/>
                <a:gd name="T18" fmla="*/ 71 w 166"/>
                <a:gd name="T19" fmla="*/ 135 h 277"/>
                <a:gd name="T20" fmla="*/ 45 w 166"/>
                <a:gd name="T21" fmla="*/ 140 h 277"/>
                <a:gd name="T22" fmla="*/ 42 w 166"/>
                <a:gd name="T23" fmla="*/ 127 h 277"/>
                <a:gd name="T24" fmla="*/ 109 w 166"/>
                <a:gd name="T25" fmla="*/ 67 h 277"/>
                <a:gd name="T26" fmla="*/ 69 w 166"/>
                <a:gd name="T27" fmla="*/ 27 h 277"/>
                <a:gd name="T28" fmla="*/ 18 w 166"/>
                <a:gd name="T29" fmla="*/ 60 h 277"/>
                <a:gd name="T30" fmla="*/ 8 w 166"/>
                <a:gd name="T31" fmla="*/ 52 h 277"/>
                <a:gd name="T32" fmla="*/ 28 w 166"/>
                <a:gd name="T33" fmla="*/ 24 h 277"/>
                <a:gd name="T34" fmla="*/ 83 w 166"/>
                <a:gd name="T35" fmla="*/ 0 h 277"/>
                <a:gd name="T36" fmla="*/ 83 w 166"/>
                <a:gd name="T37" fmla="*/ 0 h 277"/>
                <a:gd name="T38" fmla="*/ 148 w 166"/>
                <a:gd name="T39" fmla="*/ 57 h 277"/>
                <a:gd name="T40" fmla="*/ 135 w 166"/>
                <a:gd name="T41" fmla="*/ 87 h 277"/>
                <a:gd name="T42" fmla="*/ 106 w 166"/>
                <a:gd name="T43" fmla="*/ 110 h 277"/>
                <a:gd name="T44" fmla="*/ 106 w 166"/>
                <a:gd name="T45" fmla="*/ 111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6" h="277">
                  <a:moveTo>
                    <a:pt x="106" y="111"/>
                  </a:moveTo>
                  <a:cubicBezTo>
                    <a:pt x="144" y="118"/>
                    <a:pt x="166" y="145"/>
                    <a:pt x="166" y="177"/>
                  </a:cubicBezTo>
                  <a:cubicBezTo>
                    <a:pt x="166" y="246"/>
                    <a:pt x="82" y="277"/>
                    <a:pt x="52" y="277"/>
                  </a:cubicBezTo>
                  <a:cubicBezTo>
                    <a:pt x="32" y="277"/>
                    <a:pt x="14" y="268"/>
                    <a:pt x="8" y="263"/>
                  </a:cubicBezTo>
                  <a:cubicBezTo>
                    <a:pt x="2" y="257"/>
                    <a:pt x="0" y="253"/>
                    <a:pt x="1" y="247"/>
                  </a:cubicBezTo>
                  <a:cubicBezTo>
                    <a:pt x="1" y="241"/>
                    <a:pt x="7" y="235"/>
                    <a:pt x="11" y="232"/>
                  </a:cubicBezTo>
                  <a:cubicBezTo>
                    <a:pt x="15" y="229"/>
                    <a:pt x="19" y="229"/>
                    <a:pt x="22" y="232"/>
                  </a:cubicBezTo>
                  <a:cubicBezTo>
                    <a:pt x="33" y="241"/>
                    <a:pt x="51" y="255"/>
                    <a:pt x="76" y="255"/>
                  </a:cubicBezTo>
                  <a:cubicBezTo>
                    <a:pt x="105" y="255"/>
                    <a:pt x="125" y="233"/>
                    <a:pt x="125" y="191"/>
                  </a:cubicBezTo>
                  <a:cubicBezTo>
                    <a:pt x="125" y="151"/>
                    <a:pt x="96" y="135"/>
                    <a:pt x="71" y="135"/>
                  </a:cubicBezTo>
                  <a:cubicBezTo>
                    <a:pt x="62" y="135"/>
                    <a:pt x="52" y="138"/>
                    <a:pt x="45" y="140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81" y="114"/>
                    <a:pt x="109" y="98"/>
                    <a:pt x="109" y="67"/>
                  </a:cubicBezTo>
                  <a:cubicBezTo>
                    <a:pt x="109" y="40"/>
                    <a:pt x="91" y="27"/>
                    <a:pt x="69" y="27"/>
                  </a:cubicBezTo>
                  <a:cubicBezTo>
                    <a:pt x="46" y="27"/>
                    <a:pt x="29" y="44"/>
                    <a:pt x="18" y="6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40" y="11"/>
                    <a:pt x="59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23" y="0"/>
                    <a:pt x="148" y="24"/>
                    <a:pt x="148" y="57"/>
                  </a:cubicBezTo>
                  <a:cubicBezTo>
                    <a:pt x="148" y="69"/>
                    <a:pt x="143" y="79"/>
                    <a:pt x="135" y="87"/>
                  </a:cubicBezTo>
                  <a:cubicBezTo>
                    <a:pt x="128" y="94"/>
                    <a:pt x="118" y="101"/>
                    <a:pt x="106" y="110"/>
                  </a:cubicBezTo>
                  <a:lnTo>
                    <a:pt x="106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1785681-FE0A-408F-A820-4938B8BA7602}"/>
              </a:ext>
            </a:extLst>
          </p:cNvPr>
          <p:cNvCxnSpPr>
            <a:cxnSpLocks/>
          </p:cNvCxnSpPr>
          <p:nvPr userDrawn="1"/>
        </p:nvCxnSpPr>
        <p:spPr>
          <a:xfrm>
            <a:off x="457868" y="6270593"/>
            <a:ext cx="368966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6C7A36A-EBC3-4465-A99B-855492965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1165" y="6356350"/>
            <a:ext cx="436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BCA2759-DF3B-4BF4-B0CB-7FF1F3758A14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97BDC66-15AF-4A91-8380-FB1C534A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2997" y="1948274"/>
            <a:ext cx="3638746" cy="3971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685800" indent="-228600">
              <a:buFont typeface="Lato" panose="020F0502020204030203" pitchFamily="34" charset="0"/>
              <a:buChar char="—"/>
              <a:defRPr sz="1800"/>
            </a:lvl2pPr>
            <a:lvl3pPr marL="1143000" indent="-228600">
              <a:buFont typeface="Lato" panose="020F0502020204030203" pitchFamily="34" charset="0"/>
              <a:buChar char="»"/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A2F6C1-A0E0-43C9-90E0-F53363B4C99D}"/>
              </a:ext>
            </a:extLst>
          </p:cNvPr>
          <p:cNvSpPr txBox="1"/>
          <p:nvPr userDrawn="1"/>
        </p:nvSpPr>
        <p:spPr>
          <a:xfrm>
            <a:off x="367902" y="6408107"/>
            <a:ext cx="2012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u="none" strike="noStrike" baseline="0">
                <a:latin typeface="+mn-lt"/>
              </a:rPr>
              <a:t>© 2023 3Sixty Public Affairs Inc.</a:t>
            </a:r>
            <a:endParaRPr lang="en-CA" sz="1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9294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341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8" r:id="rId3"/>
    <p:sldLayoutId id="2147483680" r:id="rId4"/>
    <p:sldLayoutId id="2147483681" r:id="rId5"/>
    <p:sldLayoutId id="2147483677" r:id="rId6"/>
    <p:sldLayoutId id="2147483684" r:id="rId7"/>
    <p:sldLayoutId id="2147483679" r:id="rId8"/>
    <p:sldLayoutId id="2147483682" r:id="rId9"/>
    <p:sldLayoutId id="2147483683" r:id="rId10"/>
    <p:sldLayoutId id="2147483687" r:id="rId11"/>
    <p:sldLayoutId id="2147483692" r:id="rId12"/>
    <p:sldLayoutId id="2147483689" r:id="rId13"/>
    <p:sldLayoutId id="2147483690" r:id="rId14"/>
    <p:sldLayoutId id="2147483691" r:id="rId15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BABBD-FAE6-499F-A742-87FB5B4E2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19" y="3562598"/>
            <a:ext cx="3887962" cy="1423950"/>
          </a:xfrm>
        </p:spPr>
        <p:txBody>
          <a:bodyPr/>
          <a:lstStyle/>
          <a:p>
            <a:r>
              <a:rPr lang="en-US" sz="2400">
                <a:solidFill>
                  <a:schemeClr val="accent5">
                    <a:lumMod val="75000"/>
                  </a:schemeClr>
                </a:solidFill>
              </a:rPr>
              <a:t>September 22, 2025</a:t>
            </a:r>
            <a:endParaRPr lang="en-CA" sz="240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30" name="Picture 6" descr="CAPT – Canadian Association for Population Therapeutics">
            <a:extLst>
              <a:ext uri="{FF2B5EF4-FFF2-40B4-BE49-F238E27FC236}">
                <a16:creationId xmlns:a16="http://schemas.microsoft.com/office/drawing/2014/main" id="{68E01BF7-128C-2369-59CF-530336A25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86" y="4546197"/>
            <a:ext cx="2253226" cy="22532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Picture 9" descr="Several origami birds in different colors&#10;&#10;AI-generated content may be incorrect.">
            <a:extLst>
              <a:ext uri="{FF2B5EF4-FFF2-40B4-BE49-F238E27FC236}">
                <a16:creationId xmlns:a16="http://schemas.microsoft.com/office/drawing/2014/main" id="{21EE1E56-FF7B-DE02-CA77-6EC4E2C15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9" r="10290"/>
          <a:stretch>
            <a:fillRect/>
          </a:stretch>
        </p:blipFill>
        <p:spPr>
          <a:xfrm>
            <a:off x="4399981" y="700643"/>
            <a:ext cx="7811937" cy="547869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0F81FBC-C067-2A62-9D76-01926728663E}"/>
              </a:ext>
            </a:extLst>
          </p:cNvPr>
          <p:cNvSpPr txBox="1">
            <a:spLocks/>
          </p:cNvSpPr>
          <p:nvPr/>
        </p:nvSpPr>
        <p:spPr>
          <a:xfrm>
            <a:off x="512019" y="349650"/>
            <a:ext cx="6468582" cy="309034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 spc="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>
                <a:solidFill>
                  <a:schemeClr val="accent5">
                    <a:lumMod val="60000"/>
                    <a:lumOff val="40000"/>
                  </a:schemeClr>
                </a:solidFill>
              </a:rPr>
              <a:t>The Evolution of the Big 'C’: </a:t>
            </a:r>
            <a:br>
              <a:rPr lang="en-CA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CA">
                <a:solidFill>
                  <a:schemeClr val="accent5">
                    <a:lumMod val="60000"/>
                    <a:lumOff val="40000"/>
                  </a:schemeClr>
                </a:solidFill>
              </a:rPr>
              <a:t>From Cancer to Cure </a:t>
            </a:r>
            <a:endParaRPr lang="en-CA" sz="280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59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0449D7-627A-826F-4E6F-A4CC3A724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D6D9-EA4D-2AA8-D459-9F96B4CD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985" y="410437"/>
            <a:ext cx="11058237" cy="697057"/>
          </a:xfrm>
        </p:spPr>
        <p:txBody>
          <a:bodyPr/>
          <a:lstStyle/>
          <a:p>
            <a:r>
              <a:rPr lang="en-US"/>
              <a:t>What does a cure in cancer mean?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A5C4F-F6C7-6D8A-9AB8-7203D209D3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9985" y="1226634"/>
            <a:ext cx="7358352" cy="4927194"/>
          </a:xfrm>
        </p:spPr>
        <p:txBody>
          <a:bodyPr/>
          <a:lstStyle/>
          <a:p>
            <a:r>
              <a:rPr lang="en-CA" sz="2200" dirty="0"/>
              <a:t>The </a:t>
            </a:r>
            <a:r>
              <a:rPr lang="en-CA" sz="2200" b="1" dirty="0"/>
              <a:t>National Cancer Institute (NCI): </a:t>
            </a:r>
            <a:r>
              <a:rPr lang="en-CA" sz="2200" dirty="0"/>
              <a:t>“Cure means that there are no traces of your cancer after treatment, and the cancer will never come back”</a:t>
            </a:r>
          </a:p>
          <a:p>
            <a:r>
              <a:rPr lang="en-CA" sz="2200" dirty="0"/>
              <a:t>The </a:t>
            </a:r>
            <a:r>
              <a:rPr lang="en-CA" sz="2200" b="1" dirty="0"/>
              <a:t>clinical world </a:t>
            </a:r>
            <a:r>
              <a:rPr lang="en-CA" sz="2200" dirty="0"/>
              <a:t>often defines cure much more narrowly, as when a person’s cancer has not returned for at least 5 years after treatment</a:t>
            </a:r>
          </a:p>
          <a:p>
            <a:r>
              <a:rPr lang="en-CA" sz="2200" b="1" dirty="0"/>
              <a:t>Epidemiologists</a:t>
            </a:r>
            <a:r>
              <a:rPr lang="en-CA" sz="2200" dirty="0"/>
              <a:t> may consider cure through a different lens, focusing on statistical cure where the cancer population’s mortality rate returns to the same mortality rate as the general population</a:t>
            </a:r>
          </a:p>
          <a:p>
            <a:r>
              <a:rPr lang="en-US" sz="2200" b="1" dirty="0"/>
              <a:t>For some patients</a:t>
            </a:r>
            <a:r>
              <a:rPr lang="en-US" sz="2200" dirty="0"/>
              <a:t>, </a:t>
            </a:r>
            <a:r>
              <a:rPr lang="en-CA" sz="2200" dirty="0"/>
              <a:t>the term cure may mean free from cancer and that the cancer, even if there is a risk of recurrence, is no longer life-threatening - this is termed “psychological cure” </a:t>
            </a:r>
            <a:endParaRPr lang="en-US" sz="2200" dirty="0"/>
          </a:p>
          <a:p>
            <a:endParaRPr lang="en-CA" sz="2200" dirty="0"/>
          </a:p>
          <a:p>
            <a:pPr marL="0" indent="0">
              <a:buNone/>
            </a:pPr>
            <a:endParaRPr lang="en-CA" sz="2200" dirty="0"/>
          </a:p>
        </p:txBody>
      </p:sp>
      <p:pic>
        <p:nvPicPr>
          <p:cNvPr id="1030" name="Picture 6" descr="Two Faces or a Vase? Old or Young Lady? 10 Simple but ...">
            <a:extLst>
              <a:ext uri="{FF2B5EF4-FFF2-40B4-BE49-F238E27FC236}">
                <a16:creationId xmlns:a16="http://schemas.microsoft.com/office/drawing/2014/main" id="{C9C6CEF6-B4AE-6084-E237-F457304D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72" y="886371"/>
            <a:ext cx="3617843" cy="485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A17B23-8819-7BE4-DF65-415CA70378D2}"/>
              </a:ext>
            </a:extLst>
          </p:cNvPr>
          <p:cNvSpPr txBox="1"/>
          <p:nvPr/>
        </p:nvSpPr>
        <p:spPr>
          <a:xfrm>
            <a:off x="278296" y="6034688"/>
            <a:ext cx="11523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*Definitions adapted from and informed by:</a:t>
            </a:r>
            <a:r>
              <a:rPr lang="en-CA" sz="1200" dirty="0"/>
              <a:t> Morgan H, Ellis L, O'Dowd EL, Murray RL, Hubbard R, Baldwin DR. What is the Definition of Cure in Non-small Cell Lung Cancer? Oncol Ther. 2021 Dec;9(2):365-371. </a:t>
            </a:r>
            <a:r>
              <a:rPr lang="en-CA" sz="1200" dirty="0" err="1"/>
              <a:t>doi</a:t>
            </a:r>
            <a:r>
              <a:rPr lang="en-CA" sz="1200" dirty="0"/>
              <a:t>: 10.1007/s40487-021-00163-3. </a:t>
            </a:r>
            <a:r>
              <a:rPr lang="en-CA" sz="1200" dirty="0" err="1"/>
              <a:t>Epub</a:t>
            </a:r>
            <a:r>
              <a:rPr lang="en-CA" sz="1200" dirty="0"/>
              <a:t> 2021 Aug 10; Kiely BE, Stockler MR. When Should Oncologists Use the Words </a:t>
            </a:r>
            <a:r>
              <a:rPr lang="en-CA" sz="1200" i="1" dirty="0"/>
              <a:t>Hope</a:t>
            </a:r>
            <a:r>
              <a:rPr lang="en-CA" sz="1200" dirty="0"/>
              <a:t> and </a:t>
            </a:r>
            <a:r>
              <a:rPr lang="en-CA" sz="1200" i="1" dirty="0"/>
              <a:t>Cure</a:t>
            </a:r>
            <a:r>
              <a:rPr lang="en-CA" sz="1200" dirty="0"/>
              <a:t>? JNCI Cancer </a:t>
            </a:r>
            <a:r>
              <a:rPr lang="en-CA" sz="1200" dirty="0" err="1"/>
              <a:t>Spectr</a:t>
            </a:r>
            <a:r>
              <a:rPr lang="en-CA" sz="1200" dirty="0"/>
              <a:t>. 2020 Aug 14;4(6):pkaa066. </a:t>
            </a:r>
            <a:r>
              <a:rPr lang="en-CA" sz="1200" dirty="0" err="1"/>
              <a:t>doi</a:t>
            </a:r>
            <a:r>
              <a:rPr lang="en-CA" sz="1200" dirty="0"/>
              <a:t>: 10.1093/</a:t>
            </a:r>
            <a:r>
              <a:rPr lang="en-CA" sz="1200" dirty="0" err="1"/>
              <a:t>jncics</a:t>
            </a:r>
            <a:r>
              <a:rPr lang="en-CA" sz="1200" dirty="0"/>
              <a:t>/pkaa066; and </a:t>
            </a:r>
            <a:r>
              <a:rPr lang="en-US" sz="1200" dirty="0"/>
              <a:t>National Cancer Institute: https://</a:t>
            </a:r>
            <a:r>
              <a:rPr lang="en-US" sz="1200" dirty="0" err="1"/>
              <a:t>www.cancer.gov</a:t>
            </a:r>
            <a:r>
              <a:rPr lang="en-US" sz="1200" dirty="0"/>
              <a:t>/about-cancer/diagnosis-staging/prognosis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0881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64F39-FB4F-8280-1034-AFDE1AC8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surface with many triangles&#10;&#10;AI-generated content may be incorrect.">
            <a:extLst>
              <a:ext uri="{FF2B5EF4-FFF2-40B4-BE49-F238E27FC236}">
                <a16:creationId xmlns:a16="http://schemas.microsoft.com/office/drawing/2014/main" id="{9D65050A-8898-3BD3-1412-140E7580E3E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353288-17E9-AE7F-64C7-8D586052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81" y="170676"/>
            <a:ext cx="11058237" cy="697057"/>
          </a:xfrm>
        </p:spPr>
        <p:txBody>
          <a:bodyPr/>
          <a:lstStyle/>
          <a:p>
            <a:r>
              <a:rPr lang="en-US"/>
              <a:t>Introducing our panel speakers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1CA592-8D82-8026-43F9-51EEE83E2CB6}"/>
              </a:ext>
            </a:extLst>
          </p:cNvPr>
          <p:cNvSpPr txBox="1"/>
          <p:nvPr/>
        </p:nvSpPr>
        <p:spPr>
          <a:xfrm>
            <a:off x="3683102" y="2834918"/>
            <a:ext cx="3452960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400"/>
              </a:spcAft>
            </a:pPr>
            <a:r>
              <a:rPr lang="en-US" sz="14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Farah Husein</a:t>
            </a:r>
          </a:p>
          <a:p>
            <a:pPr marL="0" lvl="1" algn="ctr">
              <a:spcAft>
                <a:spcPts val="400"/>
              </a:spcAft>
            </a:pPr>
            <a:r>
              <a:rPr lang="en-US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Director, Science and Methods</a:t>
            </a:r>
            <a:br>
              <a:rPr lang="en-US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Canada’s Drug Agency (CDA-AMC)</a:t>
            </a:r>
            <a:endParaRPr lang="en-CA" sz="14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D28B60-2972-B1F6-0EF7-D93B08155E20}"/>
              </a:ext>
            </a:extLst>
          </p:cNvPr>
          <p:cNvSpPr txBox="1"/>
          <p:nvPr/>
        </p:nvSpPr>
        <p:spPr>
          <a:xfrm>
            <a:off x="254814" y="4322303"/>
            <a:ext cx="36548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Fred Horne </a:t>
            </a:r>
            <a:r>
              <a:rPr lang="en-US" sz="1400" i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– Moderator</a:t>
            </a:r>
          </a:p>
          <a:p>
            <a:pPr algn="ctr"/>
            <a: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Health Policy Consultant</a:t>
            </a:r>
          </a:p>
          <a:p>
            <a:pPr algn="ctr"/>
            <a:r>
              <a:rPr lang="en-US"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Senior Advisor at 3Sixty Public Affairs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4209C-E85A-8F02-2FAF-AC8D34BF083E}"/>
              </a:ext>
            </a:extLst>
          </p:cNvPr>
          <p:cNvSpPr txBox="1"/>
          <p:nvPr/>
        </p:nvSpPr>
        <p:spPr>
          <a:xfrm>
            <a:off x="7286635" y="2839790"/>
            <a:ext cx="4391110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400"/>
              </a:spcAft>
            </a:pPr>
            <a:r>
              <a:rPr lang="en-US" sz="14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Dr. Marcus Butler</a:t>
            </a:r>
          </a:p>
          <a:p>
            <a:pPr marL="0" lvl="1" algn="ctr">
              <a:spcAft>
                <a:spcPts val="400"/>
              </a:spcAft>
            </a:pPr>
            <a:r>
              <a:rPr lang="en-CA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Medical Oncologist, Princess Margaret Cancer Centre</a:t>
            </a:r>
          </a:p>
          <a:p>
            <a:pPr marL="0" lvl="1" algn="ctr">
              <a:spcAft>
                <a:spcPts val="400"/>
              </a:spcAft>
            </a:pPr>
            <a:r>
              <a:rPr lang="en-CA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Associate Professor, University of Toronto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658910-4F3B-EFE6-F2BF-50797D44EBE6}"/>
              </a:ext>
            </a:extLst>
          </p:cNvPr>
          <p:cNvSpPr txBox="1"/>
          <p:nvPr/>
        </p:nvSpPr>
        <p:spPr>
          <a:xfrm>
            <a:off x="4036498" y="5771769"/>
            <a:ext cx="2746168" cy="841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400"/>
              </a:spcAft>
            </a:pPr>
            <a:r>
              <a:rPr lang="en-CA" sz="14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Lisa Machado</a:t>
            </a:r>
          </a:p>
          <a:p>
            <a:pPr marL="0" lvl="1" algn="ctr">
              <a:spcAft>
                <a:spcPts val="400"/>
              </a:spcAft>
            </a:pPr>
            <a:r>
              <a:rPr lang="en-CA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Executive Director &amp; Founder</a:t>
            </a:r>
          </a:p>
          <a:p>
            <a:pPr marL="0" lvl="1" algn="ctr">
              <a:spcAft>
                <a:spcPts val="400"/>
              </a:spcAft>
            </a:pPr>
            <a:r>
              <a:rPr lang="en-CA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Canadian CML Network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1976DC-C708-2F60-A9F6-A947564AACB1}"/>
              </a:ext>
            </a:extLst>
          </p:cNvPr>
          <p:cNvSpPr txBox="1"/>
          <p:nvPr/>
        </p:nvSpPr>
        <p:spPr>
          <a:xfrm>
            <a:off x="7286635" y="5689367"/>
            <a:ext cx="4391110" cy="789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ctr">
              <a:spcAft>
                <a:spcPts val="400"/>
              </a:spcAft>
            </a:pPr>
            <a:r>
              <a:rPr lang="en-US" sz="1400" b="1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Scott Gavura</a:t>
            </a:r>
          </a:p>
          <a:p>
            <a:pPr marL="0" lvl="1" algn="ctr">
              <a:spcAft>
                <a:spcPts val="400"/>
              </a:spcAft>
            </a:pPr>
            <a:r>
              <a:rPr lang="en-US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Director – Provincial Drug Reimbursement Programs </a:t>
            </a:r>
            <a:br>
              <a:rPr lang="en-US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40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Ontario Health</a:t>
            </a:r>
            <a:endParaRPr lang="en-CA" sz="140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 descr="A person in a suit and tie&#10;&#10;AI-generated content may be incorrect.">
            <a:extLst>
              <a:ext uri="{FF2B5EF4-FFF2-40B4-BE49-F238E27FC236}">
                <a16:creationId xmlns:a16="http://schemas.microsoft.com/office/drawing/2014/main" id="{5DECC796-CCB6-76F3-C190-D33BACBC74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0848" t="17446" r="15636"/>
          <a:stretch>
            <a:fillRect/>
          </a:stretch>
        </p:blipFill>
        <p:spPr bwMode="auto">
          <a:xfrm>
            <a:off x="1184094" y="1971765"/>
            <a:ext cx="1796281" cy="22681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A person in a checkered shirt&#10;&#10;AI-generated content may be incorrect.">
            <a:extLst>
              <a:ext uri="{FF2B5EF4-FFF2-40B4-BE49-F238E27FC236}">
                <a16:creationId xmlns:a16="http://schemas.microsoft.com/office/drawing/2014/main" id="{3E935102-75BF-C6CD-24BB-1AFCB2B082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46" t="13153" r="23530" b="7948"/>
          <a:stretch>
            <a:fillRect/>
          </a:stretch>
        </p:blipFill>
        <p:spPr bwMode="auto">
          <a:xfrm>
            <a:off x="8795774" y="3814575"/>
            <a:ext cx="1372833" cy="18570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7A835176-4B2D-4C84-E580-38086D4D4D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193" r="5931" b="2271"/>
          <a:stretch>
            <a:fillRect/>
          </a:stretch>
        </p:blipFill>
        <p:spPr bwMode="auto">
          <a:xfrm>
            <a:off x="4741364" y="3792605"/>
            <a:ext cx="1336437" cy="1896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A person in a suit and glasses&#10;&#10;AI-generated content may be incorrect.">
            <a:extLst>
              <a:ext uri="{FF2B5EF4-FFF2-40B4-BE49-F238E27FC236}">
                <a16:creationId xmlns:a16="http://schemas.microsoft.com/office/drawing/2014/main" id="{C0976BE1-A5B1-3948-30E3-B822D938E3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17" t="6169" r="14349" b="17940"/>
          <a:stretch>
            <a:fillRect/>
          </a:stretch>
        </p:blipFill>
        <p:spPr bwMode="auto">
          <a:xfrm>
            <a:off x="8795774" y="950503"/>
            <a:ext cx="1372833" cy="18282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 descr="A close-up of a person smiling&#10;&#10;AI-generated content may be incorrect.">
            <a:extLst>
              <a:ext uri="{FF2B5EF4-FFF2-40B4-BE49-F238E27FC236}">
                <a16:creationId xmlns:a16="http://schemas.microsoft.com/office/drawing/2014/main" id="{CFB4402C-6837-6DA1-8819-66E4E759446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579" t="7106" r="12367"/>
          <a:stretch>
            <a:fillRect/>
          </a:stretch>
        </p:blipFill>
        <p:spPr bwMode="auto">
          <a:xfrm>
            <a:off x="4723166" y="950992"/>
            <a:ext cx="1372833" cy="18277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8780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35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3Sixty PowerPoint">
  <a:themeElements>
    <a:clrScheme name="3Sixty">
      <a:dk1>
        <a:sysClr val="windowText" lastClr="000000"/>
      </a:dk1>
      <a:lt1>
        <a:sysClr val="window" lastClr="FFFFFF"/>
      </a:lt1>
      <a:dk2>
        <a:srgbClr val="4D4D4D"/>
      </a:dk2>
      <a:lt2>
        <a:srgbClr val="FFFFFF"/>
      </a:lt2>
      <a:accent1>
        <a:srgbClr val="004DAA"/>
      </a:accent1>
      <a:accent2>
        <a:srgbClr val="2792C1"/>
      </a:accent2>
      <a:accent3>
        <a:srgbClr val="78B502"/>
      </a:accent3>
      <a:accent4>
        <a:srgbClr val="E56700"/>
      </a:accent4>
      <a:accent5>
        <a:srgbClr val="B50404"/>
      </a:accent5>
      <a:accent6>
        <a:srgbClr val="FFFFFF"/>
      </a:accent6>
      <a:hlink>
        <a:srgbClr val="2792C1"/>
      </a:hlink>
      <a:folHlink>
        <a:srgbClr val="20769C"/>
      </a:folHlink>
    </a:clrScheme>
    <a:fontScheme name="3Sixty Fonts">
      <a:majorFont>
        <a:latin typeface="Crimson Text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f6d9ca-6b98-41ad-b3e2-d71d6ba612a2">
      <Terms xmlns="http://schemas.microsoft.com/office/infopath/2007/PartnerControls"/>
    </lcf76f155ced4ddcb4097134ff3c332f>
    <TaxCatchAll xmlns="5227762c-1b16-4a06-80c8-bd7533d046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35DA2EDDC1043ADDBEA0EC0365999" ma:contentTypeVersion="13" ma:contentTypeDescription="Create a new document." ma:contentTypeScope="" ma:versionID="866b0b7a954f580e012b47133a2cfdb3">
  <xsd:schema xmlns:xsd="http://www.w3.org/2001/XMLSchema" xmlns:xs="http://www.w3.org/2001/XMLSchema" xmlns:p="http://schemas.microsoft.com/office/2006/metadata/properties" xmlns:ns2="09f6d9ca-6b98-41ad-b3e2-d71d6ba612a2" xmlns:ns3="5227762c-1b16-4a06-80c8-bd7533d046ae" targetNamespace="http://schemas.microsoft.com/office/2006/metadata/properties" ma:root="true" ma:fieldsID="9842d5b15b61638b540306491fe94e8b" ns2:_="" ns3:_="">
    <xsd:import namespace="09f6d9ca-6b98-41ad-b3e2-d71d6ba612a2"/>
    <xsd:import namespace="5227762c-1b16-4a06-80c8-bd7533d046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6d9ca-6b98-41ad-b3e2-d71d6ba61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ee78da-ddfb-46f7-86ce-e46b371489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7762c-1b16-4a06-80c8-bd7533d046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3b8f2d4-ced4-4b2d-8731-75b4a843b1ee}" ma:internalName="TaxCatchAll" ma:showField="CatchAllData" ma:web="5227762c-1b16-4a06-80c8-bd7533d046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D378FA-A7D8-48EB-89B1-737F2DF704DA}">
  <ds:schemaRefs>
    <ds:schemaRef ds:uri="http://schemas.microsoft.com/office/2006/documentManagement/types"/>
    <ds:schemaRef ds:uri="http://purl.org/dc/elements/1.1/"/>
    <ds:schemaRef ds:uri="http://purl.org/dc/terms/"/>
    <ds:schemaRef ds:uri="86b6d03e-b2b6-49d3-b415-d00f92ea09fd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ff59780c-40fd-4b62-8334-613d46bbc5f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61BF7C8-B20C-4DCE-917B-80C2C18F7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A5CCA6-E0A1-4157-A58C-64E3F43DB37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Widescreen</PresentationFormat>
  <Paragraphs>23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Lato</vt:lpstr>
      <vt:lpstr>Lato-Bold</vt:lpstr>
      <vt:lpstr>3Sixty PowerPoint</vt:lpstr>
      <vt:lpstr>September 22, 2025</vt:lpstr>
      <vt:lpstr>What does a cure in cancer mean?</vt:lpstr>
      <vt:lpstr>Introducing our panel speakers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Political, Fiscal and Policy Update</dc:title>
  <dc:creator>Bill Dempster</dc:creator>
  <cp:lastModifiedBy>CH23</cp:lastModifiedBy>
  <cp:revision>1</cp:revision>
  <cp:lastPrinted>2022-12-07T15:52:26Z</cp:lastPrinted>
  <dcterms:created xsi:type="dcterms:W3CDTF">2020-11-08T14:03:03Z</dcterms:created>
  <dcterms:modified xsi:type="dcterms:W3CDTF">2025-09-10T21:46:09Z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0x01010055135DA2EDDC1043ADDBEA0EC0365999</vt:lpwstr>
  </property>
  <property fmtid="{D5CDD505-2E9C-101B-9397-08002B2CF9AE}" pid="3" name="Order">
    <vt:r8>14500</vt:r8>
  </property>
  <property fmtid="{D5CDD505-2E9C-101B-9397-08002B2CF9AE}" pid="4" name="MediaServiceImageTags">
    <vt:lpwstr/>
  </property>
</Properties>
</file>