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66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F11834-A6F2-9B46-B9D4-5FEA911C0BF4}" v="206" dt="2025-09-18T21:44:23.36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6"/>
    <p:restoredTop sz="94694"/>
  </p:normalViewPr>
  <p:slideViewPr>
    <p:cSldViewPr snapToGrid="0">
      <p:cViewPr varScale="1">
        <p:scale>
          <a:sx n="103" d="100"/>
          <a:sy n="103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 Parent" userId="3c607fa7-1d24-4080-946f-269b6e489703" providerId="ADAL" clId="{A281243A-6DC8-525C-9F63-DC58EC01BC00}"/>
    <pc:docChg chg="undo custSel addSld delSld modSld">
      <pc:chgData name="Michel Parent" userId="3c607fa7-1d24-4080-946f-269b6e489703" providerId="ADAL" clId="{A281243A-6DC8-525C-9F63-DC58EC01BC00}" dt="2025-09-18T21:44:01.859" v="866"/>
      <pc:docMkLst>
        <pc:docMk/>
      </pc:docMkLst>
      <pc:sldChg chg="addSp modSp mod">
        <pc:chgData name="Michel Parent" userId="3c607fa7-1d24-4080-946f-269b6e489703" providerId="ADAL" clId="{A281243A-6DC8-525C-9F63-DC58EC01BC00}" dt="2025-09-18T21:43:42.761" v="865" actId="14100"/>
        <pc:sldMkLst>
          <pc:docMk/>
          <pc:sldMk cId="4096889427" sldId="256"/>
        </pc:sldMkLst>
        <pc:spChg chg="mod">
          <ac:chgData name="Michel Parent" userId="3c607fa7-1d24-4080-946f-269b6e489703" providerId="ADAL" clId="{A281243A-6DC8-525C-9F63-DC58EC01BC00}" dt="2025-09-17T21:40:39.772" v="81" actId="20577"/>
          <ac:spMkLst>
            <pc:docMk/>
            <pc:sldMk cId="4096889427" sldId="256"/>
            <ac:spMk id="2" creationId="{8C306E44-430E-4C9A-800F-8E55B78FA630}"/>
          </ac:spMkLst>
        </pc:spChg>
        <pc:spChg chg="mod">
          <ac:chgData name="Michel Parent" userId="3c607fa7-1d24-4080-946f-269b6e489703" providerId="ADAL" clId="{A281243A-6DC8-525C-9F63-DC58EC01BC00}" dt="2025-09-17T21:39:32.744" v="58" actId="20577"/>
          <ac:spMkLst>
            <pc:docMk/>
            <pc:sldMk cId="4096889427" sldId="256"/>
            <ac:spMk id="3" creationId="{9BE119B5-E5FF-19EA-A3C8-00C771A8AE7E}"/>
          </ac:spMkLst>
        </pc:spChg>
        <pc:picChg chg="add mod modCrop">
          <ac:chgData name="Michel Parent" userId="3c607fa7-1d24-4080-946f-269b6e489703" providerId="ADAL" clId="{A281243A-6DC8-525C-9F63-DC58EC01BC00}" dt="2025-09-18T21:43:42.761" v="865" actId="14100"/>
          <ac:picMkLst>
            <pc:docMk/>
            <pc:sldMk cId="4096889427" sldId="256"/>
            <ac:picMk id="5" creationId="{5765D5D2-1750-3E4C-220E-11CE5E14EFD6}"/>
          </ac:picMkLst>
        </pc:picChg>
        <pc:picChg chg="add mod">
          <ac:chgData name="Michel Parent" userId="3c607fa7-1d24-4080-946f-269b6e489703" providerId="ADAL" clId="{A281243A-6DC8-525C-9F63-DC58EC01BC00}" dt="2025-09-18T21:43:40.465" v="864" actId="14100"/>
          <ac:picMkLst>
            <pc:docMk/>
            <pc:sldMk cId="4096889427" sldId="256"/>
            <ac:picMk id="4098" creationId="{3B59B758-F950-AA18-4BA7-E2372153DF5C}"/>
          </ac:picMkLst>
        </pc:picChg>
      </pc:sldChg>
      <pc:sldChg chg="addSp delSp modSp mod">
        <pc:chgData name="Michel Parent" userId="3c607fa7-1d24-4080-946f-269b6e489703" providerId="ADAL" clId="{A281243A-6DC8-525C-9F63-DC58EC01BC00}" dt="2025-09-18T20:43:31.815" v="458" actId="1036"/>
        <pc:sldMkLst>
          <pc:docMk/>
          <pc:sldMk cId="2195500217" sldId="257"/>
        </pc:sldMkLst>
        <pc:spChg chg="mod">
          <ac:chgData name="Michel Parent" userId="3c607fa7-1d24-4080-946f-269b6e489703" providerId="ADAL" clId="{A281243A-6DC8-525C-9F63-DC58EC01BC00}" dt="2025-09-18T20:05:42.871" v="91" actId="20577"/>
          <ac:spMkLst>
            <pc:docMk/>
            <pc:sldMk cId="2195500217" sldId="257"/>
            <ac:spMk id="2" creationId="{9E822830-21A5-96D1-DC85-B0DCA09EF614}"/>
          </ac:spMkLst>
        </pc:spChg>
        <pc:spChg chg="del">
          <ac:chgData name="Michel Parent" userId="3c607fa7-1d24-4080-946f-269b6e489703" providerId="ADAL" clId="{A281243A-6DC8-525C-9F63-DC58EC01BC00}" dt="2025-09-18T20:05:45.580" v="92" actId="478"/>
          <ac:spMkLst>
            <pc:docMk/>
            <pc:sldMk cId="2195500217" sldId="257"/>
            <ac:spMk id="3" creationId="{6A7F8930-7B32-8034-ED73-E334747BC336}"/>
          </ac:spMkLst>
        </pc:spChg>
        <pc:spChg chg="add mod">
          <ac:chgData name="Michel Parent" userId="3c607fa7-1d24-4080-946f-269b6e489703" providerId="ADAL" clId="{A281243A-6DC8-525C-9F63-DC58EC01BC00}" dt="2025-09-18T20:39:27.499" v="343" actId="554"/>
          <ac:spMkLst>
            <pc:docMk/>
            <pc:sldMk cId="2195500217" sldId="257"/>
            <ac:spMk id="5" creationId="{8E010370-3277-4AAD-8A60-A214B402D0A3}"/>
          </ac:spMkLst>
        </pc:spChg>
        <pc:spChg chg="add mod">
          <ac:chgData name="Michel Parent" userId="3c607fa7-1d24-4080-946f-269b6e489703" providerId="ADAL" clId="{A281243A-6DC8-525C-9F63-DC58EC01BC00}" dt="2025-09-18T20:41:37.692" v="416" actId="1037"/>
          <ac:spMkLst>
            <pc:docMk/>
            <pc:sldMk cId="2195500217" sldId="257"/>
            <ac:spMk id="7" creationId="{B1B5A98B-21E7-4A25-CFCF-8122D719B50A}"/>
          </ac:spMkLst>
        </pc:spChg>
        <pc:spChg chg="add mod">
          <ac:chgData name="Michel Parent" userId="3c607fa7-1d24-4080-946f-269b6e489703" providerId="ADAL" clId="{A281243A-6DC8-525C-9F63-DC58EC01BC00}" dt="2025-09-18T20:43:31.815" v="458" actId="1036"/>
          <ac:spMkLst>
            <pc:docMk/>
            <pc:sldMk cId="2195500217" sldId="257"/>
            <ac:spMk id="9" creationId="{A503B22A-B420-58D3-0320-933F138E76CB}"/>
          </ac:spMkLst>
        </pc:spChg>
        <pc:spChg chg="add mod">
          <ac:chgData name="Michel Parent" userId="3c607fa7-1d24-4080-946f-269b6e489703" providerId="ADAL" clId="{A281243A-6DC8-525C-9F63-DC58EC01BC00}" dt="2025-09-18T20:43:31.815" v="458" actId="1036"/>
          <ac:spMkLst>
            <pc:docMk/>
            <pc:sldMk cId="2195500217" sldId="257"/>
            <ac:spMk id="10" creationId="{7F4F14E1-9733-2FE0-169C-FF7973F5822B}"/>
          </ac:spMkLst>
        </pc:spChg>
        <pc:spChg chg="add mod">
          <ac:chgData name="Michel Parent" userId="3c607fa7-1d24-4080-946f-269b6e489703" providerId="ADAL" clId="{A281243A-6DC8-525C-9F63-DC58EC01BC00}" dt="2025-09-18T20:41:37.692" v="416" actId="1037"/>
          <ac:spMkLst>
            <pc:docMk/>
            <pc:sldMk cId="2195500217" sldId="257"/>
            <ac:spMk id="11" creationId="{544900FF-1300-F4DC-76EF-E7452A719010}"/>
          </ac:spMkLst>
        </pc:spChg>
        <pc:spChg chg="add mod">
          <ac:chgData name="Michel Parent" userId="3c607fa7-1d24-4080-946f-269b6e489703" providerId="ADAL" clId="{A281243A-6DC8-525C-9F63-DC58EC01BC00}" dt="2025-09-18T20:41:37.692" v="416" actId="1037"/>
          <ac:spMkLst>
            <pc:docMk/>
            <pc:sldMk cId="2195500217" sldId="257"/>
            <ac:spMk id="14" creationId="{42FE5574-398C-E2A3-A8D1-B9B08BBFC01A}"/>
          </ac:spMkLst>
        </pc:spChg>
        <pc:spChg chg="add mod">
          <ac:chgData name="Michel Parent" userId="3c607fa7-1d24-4080-946f-269b6e489703" providerId="ADAL" clId="{A281243A-6DC8-525C-9F63-DC58EC01BC00}" dt="2025-09-18T20:43:05.490" v="445" actId="20577"/>
          <ac:spMkLst>
            <pc:docMk/>
            <pc:sldMk cId="2195500217" sldId="257"/>
            <ac:spMk id="17" creationId="{534722FD-B4C9-2435-DEBF-C3DD3846803A}"/>
          </ac:spMkLst>
        </pc:spChg>
        <pc:picChg chg="add mod">
          <ac:chgData name="Michel Parent" userId="3c607fa7-1d24-4080-946f-269b6e489703" providerId="ADAL" clId="{A281243A-6DC8-525C-9F63-DC58EC01BC00}" dt="2025-09-18T20:39:22.109" v="342" actId="12789"/>
          <ac:picMkLst>
            <pc:docMk/>
            <pc:sldMk cId="2195500217" sldId="257"/>
            <ac:picMk id="6" creationId="{379744FD-8961-67DD-4E2B-E93A3DDEBDD0}"/>
          </ac:picMkLst>
        </pc:picChg>
        <pc:picChg chg="add mod">
          <ac:chgData name="Michel Parent" userId="3c607fa7-1d24-4080-946f-269b6e489703" providerId="ADAL" clId="{A281243A-6DC8-525C-9F63-DC58EC01BC00}" dt="2025-09-18T20:41:37.692" v="416" actId="1037"/>
          <ac:picMkLst>
            <pc:docMk/>
            <pc:sldMk cId="2195500217" sldId="257"/>
            <ac:picMk id="8" creationId="{A6A2FED3-ECB0-64C7-2929-B5C0F8277953}"/>
          </ac:picMkLst>
        </pc:picChg>
        <pc:picChg chg="add mod modCrop">
          <ac:chgData name="Michel Parent" userId="3c607fa7-1d24-4080-946f-269b6e489703" providerId="ADAL" clId="{A281243A-6DC8-525C-9F63-DC58EC01BC00}" dt="2025-09-18T20:41:37.692" v="416" actId="1037"/>
          <ac:picMkLst>
            <pc:docMk/>
            <pc:sldMk cId="2195500217" sldId="257"/>
            <ac:picMk id="15" creationId="{9B9B354D-0AFC-FCA5-E093-7A689117FEB7}"/>
          </ac:picMkLst>
        </pc:picChg>
        <pc:picChg chg="add mod">
          <ac:chgData name="Michel Parent" userId="3c607fa7-1d24-4080-946f-269b6e489703" providerId="ADAL" clId="{A281243A-6DC8-525C-9F63-DC58EC01BC00}" dt="2025-09-18T20:41:46.128" v="417" actId="1076"/>
          <ac:picMkLst>
            <pc:docMk/>
            <pc:sldMk cId="2195500217" sldId="257"/>
            <ac:picMk id="16" creationId="{A40FA3D0-32FE-5A45-FD7A-6666191526FE}"/>
          </ac:picMkLst>
        </pc:picChg>
        <pc:picChg chg="add mod">
          <ac:chgData name="Michel Parent" userId="3c607fa7-1d24-4080-946f-269b6e489703" providerId="ADAL" clId="{A281243A-6DC8-525C-9F63-DC58EC01BC00}" dt="2025-09-18T20:41:37.692" v="416" actId="1037"/>
          <ac:picMkLst>
            <pc:docMk/>
            <pc:sldMk cId="2195500217" sldId="257"/>
            <ac:picMk id="1026" creationId="{E7289647-8E3C-57FA-80EC-A4A4467D967C}"/>
          </ac:picMkLst>
        </pc:picChg>
        <pc:cxnChg chg="add mod">
          <ac:chgData name="Michel Parent" userId="3c607fa7-1d24-4080-946f-269b6e489703" providerId="ADAL" clId="{A281243A-6DC8-525C-9F63-DC58EC01BC00}" dt="2025-09-18T20:41:30.106" v="394" actId="1037"/>
          <ac:cxnSpMkLst>
            <pc:docMk/>
            <pc:sldMk cId="2195500217" sldId="257"/>
            <ac:cxnSpMk id="13" creationId="{039B2D62-9408-2062-E21A-D11FC0FCD601}"/>
          </ac:cxnSpMkLst>
        </pc:cxnChg>
      </pc:sldChg>
      <pc:sldChg chg="addSp delSp modSp new mod">
        <pc:chgData name="Michel Parent" userId="3c607fa7-1d24-4080-946f-269b6e489703" providerId="ADAL" clId="{A281243A-6DC8-525C-9F63-DC58EC01BC00}" dt="2025-09-18T21:12:36.574" v="682" actId="403"/>
        <pc:sldMkLst>
          <pc:docMk/>
          <pc:sldMk cId="4227129136" sldId="258"/>
        </pc:sldMkLst>
        <pc:spChg chg="mod">
          <ac:chgData name="Michel Parent" userId="3c607fa7-1d24-4080-946f-269b6e489703" providerId="ADAL" clId="{A281243A-6DC8-525C-9F63-DC58EC01BC00}" dt="2025-09-18T20:44:43.891" v="472" actId="1035"/>
          <ac:spMkLst>
            <pc:docMk/>
            <pc:sldMk cId="4227129136" sldId="258"/>
            <ac:spMk id="2" creationId="{4BA09A94-CC87-2D84-5882-092400553CE2}"/>
          </ac:spMkLst>
        </pc:spChg>
        <pc:spChg chg="del">
          <ac:chgData name="Michel Parent" userId="3c607fa7-1d24-4080-946f-269b6e489703" providerId="ADAL" clId="{A281243A-6DC8-525C-9F63-DC58EC01BC00}" dt="2025-09-18T20:44:05.491" v="462" actId="478"/>
          <ac:spMkLst>
            <pc:docMk/>
            <pc:sldMk cId="4227129136" sldId="258"/>
            <ac:spMk id="3" creationId="{CDA1A144-F551-95DD-8E3B-E87DD0794362}"/>
          </ac:spMkLst>
        </pc:spChg>
        <pc:spChg chg="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7" creationId="{919EFFF3-1C94-A9BF-93F9-A36143D7A28A}"/>
          </ac:spMkLst>
        </pc:spChg>
        <pc:spChg chg="add 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8" creationId="{DEA7C9F1-F1E0-9B1B-AC7A-3CB7EE2736D8}"/>
          </ac:spMkLst>
        </pc:spChg>
        <pc:spChg chg="add 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9" creationId="{6FD789ED-0AB5-B95F-54D7-99995416C1F2}"/>
          </ac:spMkLst>
        </pc:spChg>
        <pc:spChg chg="add 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12" creationId="{F58DDECF-6F84-72DE-226F-01356BAFBF6D}"/>
          </ac:spMkLst>
        </pc:spChg>
        <pc:spChg chg="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14" creationId="{32078A15-8EAF-251B-8CC8-821AF3372DEE}"/>
          </ac:spMkLst>
        </pc:spChg>
        <pc:spChg chg="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15" creationId="{36ACBB96-50BB-FDA7-73C8-F5BC6D0FC3ED}"/>
          </ac:spMkLst>
        </pc:spChg>
        <pc:spChg chg="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16" creationId="{CB447D2A-B8BB-BEC8-25D3-AEBB275E121D}"/>
          </ac:spMkLst>
        </pc:spChg>
        <pc:spChg chg="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17" creationId="{E1F5E281-B600-7C78-A6CA-7D798D184523}"/>
          </ac:spMkLst>
        </pc:spChg>
        <pc:spChg chg="add mod">
          <ac:chgData name="Michel Parent" userId="3c607fa7-1d24-4080-946f-269b6e489703" providerId="ADAL" clId="{A281243A-6DC8-525C-9F63-DC58EC01BC00}" dt="2025-09-18T20:44:12.753" v="463"/>
          <ac:spMkLst>
            <pc:docMk/>
            <pc:sldMk cId="4227129136" sldId="258"/>
            <ac:spMk id="18" creationId="{DA869A3E-297F-6302-DDFA-DF1CD70D2A41}"/>
          </ac:spMkLst>
        </pc:spChg>
        <pc:spChg chg="mod">
          <ac:chgData name="Michel Parent" userId="3c607fa7-1d24-4080-946f-269b6e489703" providerId="ADAL" clId="{A281243A-6DC8-525C-9F63-DC58EC01BC00}" dt="2025-09-18T20:46:59.594" v="517" actId="1036"/>
          <ac:spMkLst>
            <pc:docMk/>
            <pc:sldMk cId="4227129136" sldId="258"/>
            <ac:spMk id="21" creationId="{47A8C8F3-9592-3F40-AC12-DBA778263F51}"/>
          </ac:spMkLst>
        </pc:spChg>
        <pc:spChg chg="add mod">
          <ac:chgData name="Michel Parent" userId="3c607fa7-1d24-4080-946f-269b6e489703" providerId="ADAL" clId="{A281243A-6DC8-525C-9F63-DC58EC01BC00}" dt="2025-09-18T20:46:59.594" v="517" actId="1036"/>
          <ac:spMkLst>
            <pc:docMk/>
            <pc:sldMk cId="4227129136" sldId="258"/>
            <ac:spMk id="22" creationId="{74B7DBD4-C868-3879-F1F2-D1CAC3A5A552}"/>
          </ac:spMkLst>
        </pc:spChg>
        <pc:spChg chg="add mod">
          <ac:chgData name="Michel Parent" userId="3c607fa7-1d24-4080-946f-269b6e489703" providerId="ADAL" clId="{A281243A-6DC8-525C-9F63-DC58EC01BC00}" dt="2025-09-18T21:10:01.806" v="663" actId="207"/>
          <ac:spMkLst>
            <pc:docMk/>
            <pc:sldMk cId="4227129136" sldId="258"/>
            <ac:spMk id="23" creationId="{D8BCD822-DA54-5BA7-9E72-284AA1A6CFAF}"/>
          </ac:spMkLst>
        </pc:spChg>
        <pc:spChg chg="add mod">
          <ac:chgData name="Michel Parent" userId="3c607fa7-1d24-4080-946f-269b6e489703" providerId="ADAL" clId="{A281243A-6DC8-525C-9F63-DC58EC01BC00}" dt="2025-09-18T20:45:03.472" v="484" actId="404"/>
          <ac:spMkLst>
            <pc:docMk/>
            <pc:sldMk cId="4227129136" sldId="258"/>
            <ac:spMk id="26" creationId="{F1610CBE-827A-69AC-ACFC-F5B20E44F887}"/>
          </ac:spMkLst>
        </pc:spChg>
        <pc:spChg chg="mod">
          <ac:chgData name="Michel Parent" userId="3c607fa7-1d24-4080-946f-269b6e489703" providerId="ADAL" clId="{A281243A-6DC8-525C-9F63-DC58EC01BC00}" dt="2025-09-18T21:11:57.743" v="674" actId="404"/>
          <ac:spMkLst>
            <pc:docMk/>
            <pc:sldMk cId="4227129136" sldId="258"/>
            <ac:spMk id="28" creationId="{6302CE17-3441-9A70-FFE7-962B21D880E4}"/>
          </ac:spMkLst>
        </pc:spChg>
        <pc:spChg chg="mod">
          <ac:chgData name="Michel Parent" userId="3c607fa7-1d24-4080-946f-269b6e489703" providerId="ADAL" clId="{A281243A-6DC8-525C-9F63-DC58EC01BC00}" dt="2025-09-18T21:12:36.574" v="682" actId="403"/>
          <ac:spMkLst>
            <pc:docMk/>
            <pc:sldMk cId="4227129136" sldId="258"/>
            <ac:spMk id="29" creationId="{975AAF18-878F-B044-8FC0-7A75F1E606D0}"/>
          </ac:spMkLst>
        </pc:spChg>
        <pc:spChg chg="mod">
          <ac:chgData name="Michel Parent" userId="3c607fa7-1d24-4080-946f-269b6e489703" providerId="ADAL" clId="{A281243A-6DC8-525C-9F63-DC58EC01BC00}" dt="2025-09-18T21:11:41.329" v="673" actId="2711"/>
          <ac:spMkLst>
            <pc:docMk/>
            <pc:sldMk cId="4227129136" sldId="258"/>
            <ac:spMk id="30" creationId="{8B6B8672-93CC-F8E8-1A16-DB3C061E61A1}"/>
          </ac:spMkLst>
        </pc:spChg>
        <pc:spChg chg="mod">
          <ac:chgData name="Michel Parent" userId="3c607fa7-1d24-4080-946f-269b6e489703" providerId="ADAL" clId="{A281243A-6DC8-525C-9F63-DC58EC01BC00}" dt="2025-09-18T21:12:22.970" v="680" actId="404"/>
          <ac:spMkLst>
            <pc:docMk/>
            <pc:sldMk cId="4227129136" sldId="258"/>
            <ac:spMk id="31" creationId="{724088E5-6B3A-8C5B-F155-1BFBB4C600E8}"/>
          </ac:spMkLst>
        </pc:spChg>
        <pc:spChg chg="add mod">
          <ac:chgData name="Michel Parent" userId="3c607fa7-1d24-4080-946f-269b6e489703" providerId="ADAL" clId="{A281243A-6DC8-525C-9F63-DC58EC01BC00}" dt="2025-09-18T20:45:11.341" v="486" actId="1076"/>
          <ac:spMkLst>
            <pc:docMk/>
            <pc:sldMk cId="4227129136" sldId="258"/>
            <ac:spMk id="32" creationId="{5D8813D7-FE07-799C-7A4D-4426749D01B6}"/>
          </ac:spMkLst>
        </pc:spChg>
        <pc:grpChg chg="mod">
          <ac:chgData name="Michel Parent" userId="3c607fa7-1d24-4080-946f-269b6e489703" providerId="ADAL" clId="{A281243A-6DC8-525C-9F63-DC58EC01BC00}" dt="2025-09-18T20:46:59.594" v="517" actId="1036"/>
          <ac:grpSpMkLst>
            <pc:docMk/>
            <pc:sldMk cId="4227129136" sldId="258"/>
            <ac:grpSpMk id="19" creationId="{B0DDDFDC-88E8-44DF-1EA4-474DB16083CA}"/>
          </ac:grpSpMkLst>
        </pc:grpChg>
        <pc:picChg chg="mod">
          <ac:chgData name="Michel Parent" userId="3c607fa7-1d24-4080-946f-269b6e489703" providerId="ADAL" clId="{A281243A-6DC8-525C-9F63-DC58EC01BC00}" dt="2025-09-18T20:44:12.753" v="463"/>
          <ac:picMkLst>
            <pc:docMk/>
            <pc:sldMk cId="4227129136" sldId="258"/>
            <ac:picMk id="6" creationId="{58DE82EE-825F-EDDD-C191-FDC6ED80F312}"/>
          </ac:picMkLst>
        </pc:picChg>
        <pc:picChg chg="mod">
          <ac:chgData name="Michel Parent" userId="3c607fa7-1d24-4080-946f-269b6e489703" providerId="ADAL" clId="{A281243A-6DC8-525C-9F63-DC58EC01BC00}" dt="2025-09-18T20:46:59.594" v="517" actId="1036"/>
          <ac:picMkLst>
            <pc:docMk/>
            <pc:sldMk cId="4227129136" sldId="258"/>
            <ac:picMk id="20" creationId="{312B09E3-6A21-493E-8748-B5E08F710C84}"/>
          </ac:picMkLst>
        </pc:picChg>
        <pc:picChg chg="del">
          <ac:chgData name="Michel Parent" userId="3c607fa7-1d24-4080-946f-269b6e489703" providerId="ADAL" clId="{A281243A-6DC8-525C-9F63-DC58EC01BC00}" dt="2025-09-18T20:46:45.237" v="494" actId="478"/>
          <ac:picMkLst>
            <pc:docMk/>
            <pc:sldMk cId="4227129136" sldId="258"/>
            <ac:picMk id="24" creationId="{DB43C873-91C8-604B-51D5-42698C31BBA4}"/>
          </ac:picMkLst>
        </pc:picChg>
        <pc:picChg chg="mod">
          <ac:chgData name="Michel Parent" userId="3c607fa7-1d24-4080-946f-269b6e489703" providerId="ADAL" clId="{A281243A-6DC8-525C-9F63-DC58EC01BC00}" dt="2025-09-18T20:47:11.754" v="521" actId="166"/>
          <ac:picMkLst>
            <pc:docMk/>
            <pc:sldMk cId="4227129136" sldId="258"/>
            <ac:picMk id="25" creationId="{0D6E93B7-72F1-4397-C88F-50D48C20A299}"/>
          </ac:picMkLst>
        </pc:picChg>
        <pc:picChg chg="add mod">
          <ac:chgData name="Michel Parent" userId="3c607fa7-1d24-4080-946f-269b6e489703" providerId="ADAL" clId="{A281243A-6DC8-525C-9F63-DC58EC01BC00}" dt="2025-09-18T20:46:59.594" v="517" actId="1036"/>
          <ac:picMkLst>
            <pc:docMk/>
            <pc:sldMk cId="4227129136" sldId="258"/>
            <ac:picMk id="33" creationId="{9A7AA09E-740F-CA05-5D36-0856DB2A437A}"/>
          </ac:picMkLst>
        </pc:picChg>
      </pc:sldChg>
      <pc:sldChg chg="addSp delSp modSp new mod">
        <pc:chgData name="Michel Parent" userId="3c607fa7-1d24-4080-946f-269b6e489703" providerId="ADAL" clId="{A281243A-6DC8-525C-9F63-DC58EC01BC00}" dt="2025-09-18T20:49:05.912" v="538" actId="572"/>
        <pc:sldMkLst>
          <pc:docMk/>
          <pc:sldMk cId="3925848315" sldId="259"/>
        </pc:sldMkLst>
        <pc:spChg chg="mod">
          <ac:chgData name="Michel Parent" userId="3c607fa7-1d24-4080-946f-269b6e489703" providerId="ADAL" clId="{A281243A-6DC8-525C-9F63-DC58EC01BC00}" dt="2025-09-18T20:48:25.640" v="534" actId="1076"/>
          <ac:spMkLst>
            <pc:docMk/>
            <pc:sldMk cId="3925848315" sldId="259"/>
            <ac:spMk id="2" creationId="{1BC8A1D1-8D43-AD2E-F38E-AE63EF8D3F79}"/>
          </ac:spMkLst>
        </pc:spChg>
        <pc:spChg chg="del">
          <ac:chgData name="Michel Parent" userId="3c607fa7-1d24-4080-946f-269b6e489703" providerId="ADAL" clId="{A281243A-6DC8-525C-9F63-DC58EC01BC00}" dt="2025-09-18T20:47:27.765" v="524" actId="478"/>
          <ac:spMkLst>
            <pc:docMk/>
            <pc:sldMk cId="3925848315" sldId="259"/>
            <ac:spMk id="3" creationId="{E48A9AB3-F05A-EEEC-AD01-660DD2F7F384}"/>
          </ac:spMkLst>
        </pc:spChg>
        <pc:graphicFrameChg chg="add mod">
          <ac:chgData name="Michel Parent" userId="3c607fa7-1d24-4080-946f-269b6e489703" providerId="ADAL" clId="{A281243A-6DC8-525C-9F63-DC58EC01BC00}" dt="2025-09-18T20:47:31.454" v="525"/>
          <ac:graphicFrameMkLst>
            <pc:docMk/>
            <pc:sldMk cId="3925848315" sldId="259"/>
            <ac:graphicFrameMk id="5" creationId="{FFDD02DB-EE22-011F-4D09-95B12B11FC5E}"/>
          </ac:graphicFrameMkLst>
        </pc:graphicFrameChg>
        <pc:graphicFrameChg chg="add mod modGraphic">
          <ac:chgData name="Michel Parent" userId="3c607fa7-1d24-4080-946f-269b6e489703" providerId="ADAL" clId="{A281243A-6DC8-525C-9F63-DC58EC01BC00}" dt="2025-09-18T20:49:05.912" v="538" actId="572"/>
          <ac:graphicFrameMkLst>
            <pc:docMk/>
            <pc:sldMk cId="3925848315" sldId="259"/>
            <ac:graphicFrameMk id="6" creationId="{2C4B144C-6BAD-609B-005F-A95388CAF767}"/>
          </ac:graphicFrameMkLst>
        </pc:graphicFrameChg>
      </pc:sldChg>
      <pc:sldChg chg="addSp delSp modSp new mod">
        <pc:chgData name="Michel Parent" userId="3c607fa7-1d24-4080-946f-269b6e489703" providerId="ADAL" clId="{A281243A-6DC8-525C-9F63-DC58EC01BC00}" dt="2025-09-18T21:40:55.796" v="842" actId="207"/>
        <pc:sldMkLst>
          <pc:docMk/>
          <pc:sldMk cId="2486611645" sldId="260"/>
        </pc:sldMkLst>
        <pc:spChg chg="mod">
          <ac:chgData name="Michel Parent" userId="3c607fa7-1d24-4080-946f-269b6e489703" providerId="ADAL" clId="{A281243A-6DC8-525C-9F63-DC58EC01BC00}" dt="2025-09-18T21:03:48.100" v="542" actId="1076"/>
          <ac:spMkLst>
            <pc:docMk/>
            <pc:sldMk cId="2486611645" sldId="260"/>
            <ac:spMk id="2" creationId="{8E4B18E2-3C17-D346-4FFF-A750C0EEFD7D}"/>
          </ac:spMkLst>
        </pc:spChg>
        <pc:spChg chg="del">
          <ac:chgData name="Michel Parent" userId="3c607fa7-1d24-4080-946f-269b6e489703" providerId="ADAL" clId="{A281243A-6DC8-525C-9F63-DC58EC01BC00}" dt="2025-09-18T21:03:44.344" v="541" actId="478"/>
          <ac:spMkLst>
            <pc:docMk/>
            <pc:sldMk cId="2486611645" sldId="260"/>
            <ac:spMk id="3" creationId="{B3D25A7E-6310-5BAE-CA7C-7D71F537F0A8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15" creationId="{B62D2526-4181-3ED7-AD4C-E3BCBA74A9E5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22" creationId="{B465ACE8-8F04-AC31-C268-1E27C6BFF60B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23" creationId="{CB27B3CE-1791-1224-93F9-882AE809F4AC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24" creationId="{21D914DD-D48B-F9A4-E3A9-8A39A15C6B47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25" creationId="{4B41A3E4-2D51-8624-64CF-8DE5BFE759F2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28" creationId="{21926E05-1168-4560-A9F7-F1B51140266A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29" creationId="{B3C3F00E-47EB-8A93-B570-B8CFD90C4B38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30" creationId="{72B00144-1E42-F78F-7F9E-6497B9706B53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31" creationId="{9E3C7FAE-31F9-300F-7EBC-74DAC589B00F}"/>
          </ac:spMkLst>
        </pc:spChg>
        <pc:spChg chg="add mod">
          <ac:chgData name="Michel Parent" userId="3c607fa7-1d24-4080-946f-269b6e489703" providerId="ADAL" clId="{A281243A-6DC8-525C-9F63-DC58EC01BC00}" dt="2025-09-18T21:03:57.286" v="543"/>
          <ac:spMkLst>
            <pc:docMk/>
            <pc:sldMk cId="2486611645" sldId="260"/>
            <ac:spMk id="32" creationId="{4E412B39-DE67-3435-B4EF-112C93AA94D0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41" creationId="{F31E61BC-178D-A6A9-BC60-DEDD5D9EF74F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42" creationId="{C22333D4-5F9D-CB38-BDE6-02D8A690398D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43" creationId="{CEA36472-0AC8-DD93-2C26-6EBCF0F15274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50" creationId="{61C24665-1B74-8C50-B499-70986B5389F7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52" creationId="{66204AFF-9F0A-2AB8-2ABB-D7F6E6EBDA85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54" creationId="{500A841A-90B4-8069-A6C5-2B0BD3074B71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56" creationId="{20F7218D-4D29-252E-1031-568473FBF7E0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58" creationId="{48ADC653-13BD-3F00-8A2D-B9C1DC3347E7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59" creationId="{83BD24C2-256C-2E86-0DF0-07DE1861F358}"/>
          </ac:spMkLst>
        </pc:spChg>
        <pc:spChg chg="add mod">
          <ac:chgData name="Michel Parent" userId="3c607fa7-1d24-4080-946f-269b6e489703" providerId="ADAL" clId="{A281243A-6DC8-525C-9F63-DC58EC01BC00}" dt="2025-09-18T21:04:08.217" v="544"/>
          <ac:spMkLst>
            <pc:docMk/>
            <pc:sldMk cId="2486611645" sldId="260"/>
            <ac:spMk id="60" creationId="{B886216A-AFD1-14CA-DF2C-36CEE834AE14}"/>
          </ac:spMkLst>
        </pc:spChg>
        <pc:spChg chg="add mod">
          <ac:chgData name="Michel Parent" userId="3c607fa7-1d24-4080-946f-269b6e489703" providerId="ADAL" clId="{A281243A-6DC8-525C-9F63-DC58EC01BC00}" dt="2025-09-18T21:09:25.329" v="661" actId="1036"/>
          <ac:spMkLst>
            <pc:docMk/>
            <pc:sldMk cId="2486611645" sldId="260"/>
            <ac:spMk id="69" creationId="{D9F97A54-85EB-D048-0461-81C58C5B7B08}"/>
          </ac:spMkLst>
        </pc:spChg>
        <pc:spChg chg="mod">
          <ac:chgData name="Michel Parent" userId="3c607fa7-1d24-4080-946f-269b6e489703" providerId="ADAL" clId="{A281243A-6DC8-525C-9F63-DC58EC01BC00}" dt="2025-09-18T21:09:25.329" v="661" actId="1036"/>
          <ac:spMkLst>
            <pc:docMk/>
            <pc:sldMk cId="2486611645" sldId="260"/>
            <ac:spMk id="70" creationId="{C7044CF2-F1B9-6C24-D0A0-EE3BA0D572FE}"/>
          </ac:spMkLst>
        </pc:spChg>
        <pc:spChg chg="mod">
          <ac:chgData name="Michel Parent" userId="3c607fa7-1d24-4080-946f-269b6e489703" providerId="ADAL" clId="{A281243A-6DC8-525C-9F63-DC58EC01BC00}" dt="2025-09-18T21:04:37.341" v="549" actId="207"/>
          <ac:spMkLst>
            <pc:docMk/>
            <pc:sldMk cId="2486611645" sldId="260"/>
            <ac:spMk id="71" creationId="{D052FEA8-8907-0754-9754-20C2124616D5}"/>
          </ac:spMkLst>
        </pc:spChg>
        <pc:spChg chg="mod">
          <ac:chgData name="Michel Parent" userId="3c607fa7-1d24-4080-946f-269b6e489703" providerId="ADAL" clId="{A281243A-6DC8-525C-9F63-DC58EC01BC00}" dt="2025-09-18T21:09:11.690" v="659" actId="1036"/>
          <ac:spMkLst>
            <pc:docMk/>
            <pc:sldMk cId="2486611645" sldId="260"/>
            <ac:spMk id="78" creationId="{E0B3708C-CB3D-0608-8CA9-1388CA9AFE3F}"/>
          </ac:spMkLst>
        </pc:spChg>
        <pc:spChg chg="mod">
          <ac:chgData name="Michel Parent" userId="3c607fa7-1d24-4080-946f-269b6e489703" providerId="ADAL" clId="{A281243A-6DC8-525C-9F63-DC58EC01BC00}" dt="2025-09-18T21:09:11.690" v="659" actId="1036"/>
          <ac:spMkLst>
            <pc:docMk/>
            <pc:sldMk cId="2486611645" sldId="260"/>
            <ac:spMk id="79" creationId="{3C1FB8DA-08D5-2FD1-A851-CA10D8C8500D}"/>
          </ac:spMkLst>
        </pc:spChg>
        <pc:spChg chg="add mod">
          <ac:chgData name="Michel Parent" userId="3c607fa7-1d24-4080-946f-269b6e489703" providerId="ADAL" clId="{A281243A-6DC8-525C-9F63-DC58EC01BC00}" dt="2025-09-18T21:09:25.329" v="661" actId="1036"/>
          <ac:spMkLst>
            <pc:docMk/>
            <pc:sldMk cId="2486611645" sldId="260"/>
            <ac:spMk id="80" creationId="{28DF9246-0828-D92B-D22C-13DAE3D06A0F}"/>
          </ac:spMkLst>
        </pc:spChg>
        <pc:spChg chg="add mod">
          <ac:chgData name="Michel Parent" userId="3c607fa7-1d24-4080-946f-269b6e489703" providerId="ADAL" clId="{A281243A-6DC8-525C-9F63-DC58EC01BC00}" dt="2025-09-18T21:09:25.329" v="661" actId="1036"/>
          <ac:spMkLst>
            <pc:docMk/>
            <pc:sldMk cId="2486611645" sldId="260"/>
            <ac:spMk id="81" creationId="{3D8EFFCC-BA0F-C54A-49E1-BC90CA081B57}"/>
          </ac:spMkLst>
        </pc:spChg>
        <pc:spChg chg="add mod">
          <ac:chgData name="Michel Parent" userId="3c607fa7-1d24-4080-946f-269b6e489703" providerId="ADAL" clId="{A281243A-6DC8-525C-9F63-DC58EC01BC00}" dt="2025-09-18T21:09:11.690" v="659" actId="1036"/>
          <ac:spMkLst>
            <pc:docMk/>
            <pc:sldMk cId="2486611645" sldId="260"/>
            <ac:spMk id="82" creationId="{4FD1B1CD-4A7D-33FD-2490-7199D54FF130}"/>
          </ac:spMkLst>
        </pc:spChg>
        <pc:spChg chg="add mod">
          <ac:chgData name="Michel Parent" userId="3c607fa7-1d24-4080-946f-269b6e489703" providerId="ADAL" clId="{A281243A-6DC8-525C-9F63-DC58EC01BC00}" dt="2025-09-18T21:09:25.329" v="661" actId="1036"/>
          <ac:spMkLst>
            <pc:docMk/>
            <pc:sldMk cId="2486611645" sldId="260"/>
            <ac:spMk id="83" creationId="{40F8473B-F12A-DE4B-5F28-E8474F5116F7}"/>
          </ac:spMkLst>
        </pc:spChg>
        <pc:spChg chg="add mod">
          <ac:chgData name="Michel Parent" userId="3c607fa7-1d24-4080-946f-269b6e489703" providerId="ADAL" clId="{A281243A-6DC8-525C-9F63-DC58EC01BC00}" dt="2025-09-18T21:09:11.690" v="659" actId="1036"/>
          <ac:spMkLst>
            <pc:docMk/>
            <pc:sldMk cId="2486611645" sldId="260"/>
            <ac:spMk id="84" creationId="{D1BFD27B-D265-5EC2-B5FE-986CDD6D3F40}"/>
          </ac:spMkLst>
        </pc:spChg>
        <pc:spChg chg="add mod">
          <ac:chgData name="Michel Parent" userId="3c607fa7-1d24-4080-946f-269b6e489703" providerId="ADAL" clId="{A281243A-6DC8-525C-9F63-DC58EC01BC00}" dt="2025-09-18T21:08:07.279" v="650" actId="1037"/>
          <ac:spMkLst>
            <pc:docMk/>
            <pc:sldMk cId="2486611645" sldId="260"/>
            <ac:spMk id="85" creationId="{8E35F436-4C7E-4A29-E228-F45FF3A3E732}"/>
          </ac:spMkLst>
        </pc:spChg>
        <pc:spChg chg="add mod">
          <ac:chgData name="Michel Parent" userId="3c607fa7-1d24-4080-946f-269b6e489703" providerId="ADAL" clId="{A281243A-6DC8-525C-9F63-DC58EC01BC00}" dt="2025-09-18T21:08:07.279" v="650" actId="1037"/>
          <ac:spMkLst>
            <pc:docMk/>
            <pc:sldMk cId="2486611645" sldId="260"/>
            <ac:spMk id="86" creationId="{68EA8B30-802D-3758-BE02-36D1CCB8CBC3}"/>
          </ac:spMkLst>
        </pc:spChg>
        <pc:spChg chg="add mod">
          <ac:chgData name="Michel Parent" userId="3c607fa7-1d24-4080-946f-269b6e489703" providerId="ADAL" clId="{A281243A-6DC8-525C-9F63-DC58EC01BC00}" dt="2025-09-18T21:08:07.279" v="650" actId="1037"/>
          <ac:spMkLst>
            <pc:docMk/>
            <pc:sldMk cId="2486611645" sldId="260"/>
            <ac:spMk id="87" creationId="{79E4DEBC-878A-0695-111D-3DB348EAAC92}"/>
          </ac:spMkLst>
        </pc:spChg>
        <pc:spChg chg="add mod">
          <ac:chgData name="Michel Parent" userId="3c607fa7-1d24-4080-946f-269b6e489703" providerId="ADAL" clId="{A281243A-6DC8-525C-9F63-DC58EC01BC00}" dt="2025-09-18T21:09:11.690" v="659" actId="1036"/>
          <ac:spMkLst>
            <pc:docMk/>
            <pc:sldMk cId="2486611645" sldId="260"/>
            <ac:spMk id="88" creationId="{C89E3DD7-A39A-386A-4B12-C1324D96A6AE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0" creationId="{BB19E1BF-9310-A8B6-2A15-48CE07D7D981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1" creationId="{699E470B-36C4-4C3B-000D-973B500A8711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2" creationId="{E09CA4CE-A419-6B1C-7CEE-11DDC4324D8F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3" creationId="{3EAF3A7D-5D5D-0124-D548-68DF5C80083F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4" creationId="{3BA5DD0B-72C1-8C87-1D29-F347A1E0ADEB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5" creationId="{34E2034E-DA88-1FBB-D48C-D02251682838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6" creationId="{96DDBDEE-48A5-2990-F8C7-E2770A48DC23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7" creationId="{30035BD5-E3A6-CF96-93E1-1EB1B4156AC7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8" creationId="{046025BD-665B-02EE-0745-A2B084A3CCFB}"/>
          </ac:spMkLst>
        </pc:spChg>
        <pc:spChg chg="add mod">
          <ac:chgData name="Michel Parent" userId="3c607fa7-1d24-4080-946f-269b6e489703" providerId="ADAL" clId="{A281243A-6DC8-525C-9F63-DC58EC01BC00}" dt="2025-09-18T21:07:17.153" v="646"/>
          <ac:spMkLst>
            <pc:docMk/>
            <pc:sldMk cId="2486611645" sldId="260"/>
            <ac:spMk id="99" creationId="{818AA5E2-1B0E-5C63-EAE9-10FD870C7BDA}"/>
          </ac:spMkLst>
        </pc:spChg>
        <pc:spChg chg="add mod">
          <ac:chgData name="Michel Parent" userId="3c607fa7-1d24-4080-946f-269b6e489703" providerId="ADAL" clId="{A281243A-6DC8-525C-9F63-DC58EC01BC00}" dt="2025-09-18T21:07:49.165" v="648" actId="1076"/>
          <ac:spMkLst>
            <pc:docMk/>
            <pc:sldMk cId="2486611645" sldId="260"/>
            <ac:spMk id="100" creationId="{062A7526-76DC-7FF8-DDCE-EE19C17D343B}"/>
          </ac:spMkLst>
        </pc:spChg>
        <pc:spChg chg="add mod">
          <ac:chgData name="Michel Parent" userId="3c607fa7-1d24-4080-946f-269b6e489703" providerId="ADAL" clId="{A281243A-6DC8-525C-9F63-DC58EC01BC00}" dt="2025-09-18T21:07:49.165" v="648" actId="1076"/>
          <ac:spMkLst>
            <pc:docMk/>
            <pc:sldMk cId="2486611645" sldId="260"/>
            <ac:spMk id="101" creationId="{D301B509-EE4D-DCFA-2E44-884DCAA144FB}"/>
          </ac:spMkLst>
        </pc:spChg>
        <pc:spChg chg="add mod">
          <ac:chgData name="Michel Parent" userId="3c607fa7-1d24-4080-946f-269b6e489703" providerId="ADAL" clId="{A281243A-6DC8-525C-9F63-DC58EC01BC00}" dt="2025-09-18T21:07:49.165" v="648" actId="1076"/>
          <ac:spMkLst>
            <pc:docMk/>
            <pc:sldMk cId="2486611645" sldId="260"/>
            <ac:spMk id="102" creationId="{84B745C5-9B2D-B7F2-0B09-C97330F4C682}"/>
          </ac:spMkLst>
        </pc:spChg>
        <pc:spChg chg="add mod">
          <ac:chgData name="Michel Parent" userId="3c607fa7-1d24-4080-946f-269b6e489703" providerId="ADAL" clId="{A281243A-6DC8-525C-9F63-DC58EC01BC00}" dt="2025-09-18T21:39:15.900" v="792" actId="1076"/>
          <ac:spMkLst>
            <pc:docMk/>
            <pc:sldMk cId="2486611645" sldId="260"/>
            <ac:spMk id="103" creationId="{9ED2744D-2048-9223-7635-9823065C702E}"/>
          </ac:spMkLst>
        </pc:spChg>
        <pc:spChg chg="add mod">
          <ac:chgData name="Michel Parent" userId="3c607fa7-1d24-4080-946f-269b6e489703" providerId="ADAL" clId="{A281243A-6DC8-525C-9F63-DC58EC01BC00}" dt="2025-09-18T21:07:49.165" v="648" actId="1076"/>
          <ac:spMkLst>
            <pc:docMk/>
            <pc:sldMk cId="2486611645" sldId="260"/>
            <ac:spMk id="104" creationId="{B30E6A6F-1DB3-4FD1-461A-E35157EC222C}"/>
          </ac:spMkLst>
        </pc:spChg>
        <pc:spChg chg="add mod">
          <ac:chgData name="Michel Parent" userId="3c607fa7-1d24-4080-946f-269b6e489703" providerId="ADAL" clId="{A281243A-6DC8-525C-9F63-DC58EC01BC00}" dt="2025-09-18T21:07:49.165" v="648" actId="1076"/>
          <ac:spMkLst>
            <pc:docMk/>
            <pc:sldMk cId="2486611645" sldId="260"/>
            <ac:spMk id="106" creationId="{13A941CC-6380-0077-D3AE-179C0D96374A}"/>
          </ac:spMkLst>
        </pc:spChg>
        <pc:spChg chg="add mod">
          <ac:chgData name="Michel Parent" userId="3c607fa7-1d24-4080-946f-269b6e489703" providerId="ADAL" clId="{A281243A-6DC8-525C-9F63-DC58EC01BC00}" dt="2025-09-18T21:40:50.284" v="841" actId="207"/>
          <ac:spMkLst>
            <pc:docMk/>
            <pc:sldMk cId="2486611645" sldId="260"/>
            <ac:spMk id="107" creationId="{555B52F3-64F3-7DC7-6AB0-E31969B10DE9}"/>
          </ac:spMkLst>
        </pc:spChg>
        <pc:spChg chg="add mod">
          <ac:chgData name="Michel Parent" userId="3c607fa7-1d24-4080-946f-269b6e489703" providerId="ADAL" clId="{A281243A-6DC8-525C-9F63-DC58EC01BC00}" dt="2025-09-18T21:07:49.165" v="648" actId="1076"/>
          <ac:spMkLst>
            <pc:docMk/>
            <pc:sldMk cId="2486611645" sldId="260"/>
            <ac:spMk id="108" creationId="{9A164615-E7B3-C836-E1F5-7302D5CE4FB4}"/>
          </ac:spMkLst>
        </pc:spChg>
        <pc:spChg chg="add mod">
          <ac:chgData name="Michel Parent" userId="3c607fa7-1d24-4080-946f-269b6e489703" providerId="ADAL" clId="{A281243A-6DC8-525C-9F63-DC58EC01BC00}" dt="2025-09-18T21:07:49.165" v="648" actId="1076"/>
          <ac:spMkLst>
            <pc:docMk/>
            <pc:sldMk cId="2486611645" sldId="260"/>
            <ac:spMk id="109" creationId="{0BFC1CDD-1DD7-6336-EFD4-0F339B1AFC51}"/>
          </ac:spMkLst>
        </pc:spChg>
        <pc:spChg chg="add mod">
          <ac:chgData name="Michel Parent" userId="3c607fa7-1d24-4080-946f-269b6e489703" providerId="ADAL" clId="{A281243A-6DC8-525C-9F63-DC58EC01BC00}" dt="2025-09-18T21:07:49.165" v="648" actId="1076"/>
          <ac:spMkLst>
            <pc:docMk/>
            <pc:sldMk cId="2486611645" sldId="260"/>
            <ac:spMk id="110" creationId="{778C92D4-A6AD-EEE6-ED6A-E8C19E6F9094}"/>
          </ac:spMkLst>
        </pc:spChg>
        <pc:spChg chg="add mod">
          <ac:chgData name="Michel Parent" userId="3c607fa7-1d24-4080-946f-269b6e489703" providerId="ADAL" clId="{A281243A-6DC8-525C-9F63-DC58EC01BC00}" dt="2025-09-18T21:40:55.796" v="842" actId="207"/>
          <ac:spMkLst>
            <pc:docMk/>
            <pc:sldMk cId="2486611645" sldId="260"/>
            <ac:spMk id="111" creationId="{8BAF1FCF-DC14-6918-1946-9CC2F581F774}"/>
          </ac:spMkLst>
        </pc:spChg>
        <pc:picChg chg="mod">
          <ac:chgData name="Michel Parent" userId="3c607fa7-1d24-4080-946f-269b6e489703" providerId="ADAL" clId="{A281243A-6DC8-525C-9F63-DC58EC01BC00}" dt="2025-09-18T21:08:07.279" v="650" actId="1037"/>
          <ac:picMkLst>
            <pc:docMk/>
            <pc:sldMk cId="2486611645" sldId="260"/>
            <ac:picMk id="72" creationId="{9DF01EA6-1EB0-7115-4390-0210F6F7403E}"/>
          </ac:picMkLst>
        </pc:picChg>
        <pc:picChg chg="mod">
          <ac:chgData name="Michel Parent" userId="3c607fa7-1d24-4080-946f-269b6e489703" providerId="ADAL" clId="{A281243A-6DC8-525C-9F63-DC58EC01BC00}" dt="2025-09-18T21:08:07.279" v="650" actId="1037"/>
          <ac:picMkLst>
            <pc:docMk/>
            <pc:sldMk cId="2486611645" sldId="260"/>
            <ac:picMk id="73" creationId="{FCD6195A-D99C-BDCE-4987-21AB17DE4AE4}"/>
          </ac:picMkLst>
        </pc:picChg>
        <pc:picChg chg="mod">
          <ac:chgData name="Michel Parent" userId="3c607fa7-1d24-4080-946f-269b6e489703" providerId="ADAL" clId="{A281243A-6DC8-525C-9F63-DC58EC01BC00}" dt="2025-09-18T21:08:07.279" v="650" actId="1037"/>
          <ac:picMkLst>
            <pc:docMk/>
            <pc:sldMk cId="2486611645" sldId="260"/>
            <ac:picMk id="74" creationId="{336F9ED2-40EF-5314-2A56-1C1ABA394A80}"/>
          </ac:picMkLst>
        </pc:picChg>
        <pc:cxnChg chg="mod">
          <ac:chgData name="Michel Parent" userId="3c607fa7-1d24-4080-946f-269b6e489703" providerId="ADAL" clId="{A281243A-6DC8-525C-9F63-DC58EC01BC00}" dt="2025-09-18T21:06:42.290" v="634" actId="1036"/>
          <ac:cxnSpMkLst>
            <pc:docMk/>
            <pc:sldMk cId="2486611645" sldId="260"/>
            <ac:cxnSpMk id="77" creationId="{CB4D01C1-85F9-CB36-D797-404E582574E5}"/>
          </ac:cxnSpMkLst>
        </pc:cxnChg>
        <pc:cxnChg chg="add mod">
          <ac:chgData name="Michel Parent" userId="3c607fa7-1d24-4080-946f-269b6e489703" providerId="ADAL" clId="{A281243A-6DC8-525C-9F63-DC58EC01BC00}" dt="2025-09-18T21:40:36.095" v="840" actId="208"/>
          <ac:cxnSpMkLst>
            <pc:docMk/>
            <pc:sldMk cId="2486611645" sldId="260"/>
            <ac:cxnSpMk id="113" creationId="{C10C0700-0BC3-E028-6170-C8A0A377EEF0}"/>
          </ac:cxnSpMkLst>
        </pc:cxnChg>
      </pc:sldChg>
      <pc:sldChg chg="addSp modSp new mod">
        <pc:chgData name="Michel Parent" userId="3c607fa7-1d24-4080-946f-269b6e489703" providerId="ADAL" clId="{A281243A-6DC8-525C-9F63-DC58EC01BC00}" dt="2025-09-18T21:14:24.996" v="694" actId="403"/>
        <pc:sldMkLst>
          <pc:docMk/>
          <pc:sldMk cId="1306992519" sldId="261"/>
        </pc:sldMkLst>
        <pc:spChg chg="mod">
          <ac:chgData name="Michel Parent" userId="3c607fa7-1d24-4080-946f-269b6e489703" providerId="ADAL" clId="{A281243A-6DC8-525C-9F63-DC58EC01BC00}" dt="2025-09-18T21:13:51.139" v="684"/>
          <ac:spMkLst>
            <pc:docMk/>
            <pc:sldMk cId="1306992519" sldId="261"/>
            <ac:spMk id="2" creationId="{AF8101F0-0C91-9507-157C-CA213D045BB4}"/>
          </ac:spMkLst>
        </pc:spChg>
        <pc:spChg chg="mod">
          <ac:chgData name="Michel Parent" userId="3c607fa7-1d24-4080-946f-269b6e489703" providerId="ADAL" clId="{A281243A-6DC8-525C-9F63-DC58EC01BC00}" dt="2025-09-18T21:14:24.996" v="694" actId="403"/>
          <ac:spMkLst>
            <pc:docMk/>
            <pc:sldMk cId="1306992519" sldId="261"/>
            <ac:spMk id="3" creationId="{C29208EE-A92B-803D-7A56-57E71E833B95}"/>
          </ac:spMkLst>
        </pc:spChg>
        <pc:picChg chg="add mod">
          <ac:chgData name="Michel Parent" userId="3c607fa7-1d24-4080-946f-269b6e489703" providerId="ADAL" clId="{A281243A-6DC8-525C-9F63-DC58EC01BC00}" dt="2025-09-18T21:14:13.952" v="689" actId="1076"/>
          <ac:picMkLst>
            <pc:docMk/>
            <pc:sldMk cId="1306992519" sldId="261"/>
            <ac:picMk id="5" creationId="{F09388D4-DB08-FE77-13BC-5AE95933C451}"/>
          </ac:picMkLst>
        </pc:picChg>
      </pc:sldChg>
      <pc:sldChg chg="addSp modSp new mod">
        <pc:chgData name="Michel Parent" userId="3c607fa7-1d24-4080-946f-269b6e489703" providerId="ADAL" clId="{A281243A-6DC8-525C-9F63-DC58EC01BC00}" dt="2025-09-18T21:44:01.859" v="866"/>
        <pc:sldMkLst>
          <pc:docMk/>
          <pc:sldMk cId="2060867577" sldId="262"/>
        </pc:sldMkLst>
        <pc:spChg chg="mod">
          <ac:chgData name="Michel Parent" userId="3c607fa7-1d24-4080-946f-269b6e489703" providerId="ADAL" clId="{A281243A-6DC8-525C-9F63-DC58EC01BC00}" dt="2025-09-18T21:15:04.298" v="704" actId="1076"/>
          <ac:spMkLst>
            <pc:docMk/>
            <pc:sldMk cId="2060867577" sldId="262"/>
            <ac:spMk id="2" creationId="{3530FA34-AE19-71B7-8BFA-5A722A30F2DC}"/>
          </ac:spMkLst>
        </pc:spChg>
        <pc:spChg chg="mod">
          <ac:chgData name="Michel Parent" userId="3c607fa7-1d24-4080-946f-269b6e489703" providerId="ADAL" clId="{A281243A-6DC8-525C-9F63-DC58EC01BC00}" dt="2025-09-18T21:15:55.898" v="747" actId="20577"/>
          <ac:spMkLst>
            <pc:docMk/>
            <pc:sldMk cId="2060867577" sldId="262"/>
            <ac:spMk id="3" creationId="{1E59ABEC-B3A4-5795-96BC-A5D76E8C68CA}"/>
          </ac:spMkLst>
        </pc:spChg>
        <pc:picChg chg="add mod">
          <ac:chgData name="Michel Parent" userId="3c607fa7-1d24-4080-946f-269b6e489703" providerId="ADAL" clId="{A281243A-6DC8-525C-9F63-DC58EC01BC00}" dt="2025-09-18T21:44:01.859" v="866"/>
          <ac:picMkLst>
            <pc:docMk/>
            <pc:sldMk cId="2060867577" sldId="262"/>
            <ac:picMk id="5" creationId="{727D73D2-A09C-EE31-BEFE-BC7DCAD95A50}"/>
          </ac:picMkLst>
        </pc:picChg>
        <pc:picChg chg="add mod">
          <ac:chgData name="Michel Parent" userId="3c607fa7-1d24-4080-946f-269b6e489703" providerId="ADAL" clId="{A281243A-6DC8-525C-9F63-DC58EC01BC00}" dt="2025-09-18T21:15:14.653" v="707" actId="1076"/>
          <ac:picMkLst>
            <pc:docMk/>
            <pc:sldMk cId="2060867577" sldId="262"/>
            <ac:picMk id="6" creationId="{D0D60253-C5BE-914C-9A84-E382922BA73E}"/>
          </ac:picMkLst>
        </pc:picChg>
      </pc:sldChg>
      <pc:sldChg chg="addSp delSp modSp new mod">
        <pc:chgData name="Michel Parent" userId="3c607fa7-1d24-4080-946f-269b6e489703" providerId="ADAL" clId="{A281243A-6DC8-525C-9F63-DC58EC01BC00}" dt="2025-09-18T21:38:16.949" v="782" actId="1076"/>
        <pc:sldMkLst>
          <pc:docMk/>
          <pc:sldMk cId="281298783" sldId="263"/>
        </pc:sldMkLst>
        <pc:spChg chg="del">
          <ac:chgData name="Michel Parent" userId="3c607fa7-1d24-4080-946f-269b6e489703" providerId="ADAL" clId="{A281243A-6DC8-525C-9F63-DC58EC01BC00}" dt="2025-09-18T21:17:02.604" v="749" actId="478"/>
          <ac:spMkLst>
            <pc:docMk/>
            <pc:sldMk cId="281298783" sldId="263"/>
            <ac:spMk id="2" creationId="{927BE40F-4480-BF09-C536-96D03423FDE4}"/>
          </ac:spMkLst>
        </pc:spChg>
        <pc:spChg chg="del">
          <ac:chgData name="Michel Parent" userId="3c607fa7-1d24-4080-946f-269b6e489703" providerId="ADAL" clId="{A281243A-6DC8-525C-9F63-DC58EC01BC00}" dt="2025-09-18T21:17:02.604" v="749" actId="478"/>
          <ac:spMkLst>
            <pc:docMk/>
            <pc:sldMk cId="281298783" sldId="263"/>
            <ac:spMk id="3" creationId="{3BB48A40-FED1-1B66-977C-931021F17B86}"/>
          </ac:spMkLst>
        </pc:spChg>
        <pc:spChg chg="add mod">
          <ac:chgData name="Michel Parent" userId="3c607fa7-1d24-4080-946f-269b6e489703" providerId="ADAL" clId="{A281243A-6DC8-525C-9F63-DC58EC01BC00}" dt="2025-09-18T21:37:45.314" v="775" actId="2085"/>
          <ac:spMkLst>
            <pc:docMk/>
            <pc:sldMk cId="281298783" sldId="263"/>
            <ac:spMk id="11" creationId="{39AE84CF-612E-3498-6FE3-C5E3183ACA62}"/>
          </ac:spMkLst>
        </pc:spChg>
        <pc:picChg chg="add del mod">
          <ac:chgData name="Michel Parent" userId="3c607fa7-1d24-4080-946f-269b6e489703" providerId="ADAL" clId="{A281243A-6DC8-525C-9F63-DC58EC01BC00}" dt="2025-09-18T21:32:51.413" v="764" actId="478"/>
          <ac:picMkLst>
            <pc:docMk/>
            <pc:sldMk cId="281298783" sldId="263"/>
            <ac:picMk id="6" creationId="{7E439A02-9854-F529-903D-9AFECE1B6A24}"/>
          </ac:picMkLst>
        </pc:picChg>
        <pc:picChg chg="add del mod">
          <ac:chgData name="Michel Parent" userId="3c607fa7-1d24-4080-946f-269b6e489703" providerId="ADAL" clId="{A281243A-6DC8-525C-9F63-DC58EC01BC00}" dt="2025-09-18T21:32:18.131" v="761" actId="478"/>
          <ac:picMkLst>
            <pc:docMk/>
            <pc:sldMk cId="281298783" sldId="263"/>
            <ac:picMk id="8" creationId="{4609486A-A47C-6EBD-E52B-039C02391DED}"/>
          </ac:picMkLst>
        </pc:picChg>
        <pc:picChg chg="add mod">
          <ac:chgData name="Michel Parent" userId="3c607fa7-1d24-4080-946f-269b6e489703" providerId="ADAL" clId="{A281243A-6DC8-525C-9F63-DC58EC01BC00}" dt="2025-09-18T21:37:29.404" v="771" actId="1076"/>
          <ac:picMkLst>
            <pc:docMk/>
            <pc:sldMk cId="281298783" sldId="263"/>
            <ac:picMk id="10" creationId="{6D202962-7143-04AD-6B87-45A5CD8603EF}"/>
          </ac:picMkLst>
        </pc:picChg>
        <pc:picChg chg="add mod">
          <ac:chgData name="Michel Parent" userId="3c607fa7-1d24-4080-946f-269b6e489703" providerId="ADAL" clId="{A281243A-6DC8-525C-9F63-DC58EC01BC00}" dt="2025-09-18T21:38:16.949" v="782" actId="1076"/>
          <ac:picMkLst>
            <pc:docMk/>
            <pc:sldMk cId="281298783" sldId="263"/>
            <ac:picMk id="13" creationId="{2D4DBA24-F3B4-5D99-7145-F0FAE917AE26}"/>
          </ac:picMkLst>
        </pc:picChg>
        <pc:picChg chg="add del mod">
          <ac:chgData name="Michel Parent" userId="3c607fa7-1d24-4080-946f-269b6e489703" providerId="ADAL" clId="{A281243A-6DC8-525C-9F63-DC58EC01BC00}" dt="2025-09-18T21:31:56.132" v="755" actId="478"/>
          <ac:picMkLst>
            <pc:docMk/>
            <pc:sldMk cId="281298783" sldId="263"/>
            <ac:picMk id="2050" creationId="{48E02E7B-E6AF-669A-F667-4971606F6458}"/>
          </ac:picMkLst>
        </pc:picChg>
      </pc:sldChg>
      <pc:sldChg chg="add del">
        <pc:chgData name="Michel Parent" userId="3c607fa7-1d24-4080-946f-269b6e489703" providerId="ADAL" clId="{A281243A-6DC8-525C-9F63-DC58EC01BC00}" dt="2025-09-18T21:38:20.786" v="783" actId="2696"/>
        <pc:sldMkLst>
          <pc:docMk/>
          <pc:sldMk cId="3425978158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1B27A-7527-B34C-A436-BA9B2B1D1022}" type="datetimeFigureOut">
              <a:rPr lang="en-US" smtClean="0"/>
              <a:t>9/17/25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43A5-EE21-B54D-9D2D-BD5D8EAC7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83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1999" cy="6866467"/>
            <a:chOff x="0" y="-8467"/>
            <a:chExt cx="12191999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1062069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/>
            <p:cNvSpPr/>
            <p:nvPr/>
          </p:nvSpPr>
          <p:spPr>
            <a:xfrm>
              <a:off x="10271760" y="4937760"/>
              <a:ext cx="1920239" cy="192024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C00000">
                <a:alpha val="43912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1040533" y="-8467"/>
              <a:ext cx="1148291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>
                <a:alpha val="58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1219747" y="3589867"/>
              <a:ext cx="969078" cy="3268133"/>
            </a:xfrm>
            <a:prstGeom prst="triangle">
              <a:avLst>
                <a:gd name="adj" fmla="val 100000"/>
              </a:avLst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8152" y="1629030"/>
            <a:ext cx="7766936" cy="1646302"/>
          </a:xfrm>
        </p:spPr>
        <p:txBody>
          <a:bodyPr anchor="b">
            <a:noAutofit/>
          </a:bodyPr>
          <a:lstStyle>
            <a:lvl1pPr algn="l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8152" y="3275329"/>
            <a:ext cx="7766936" cy="109689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Canadian Association for Population Therapeutics: CAPT">
            <a:extLst>
              <a:ext uri="{FF2B5EF4-FFF2-40B4-BE49-F238E27FC236}">
                <a16:creationId xmlns:a16="http://schemas.microsoft.com/office/drawing/2014/main" id="{31AD6813-35E4-F410-535A-AD84AA0C79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6476" y="4692306"/>
            <a:ext cx="2101725" cy="210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84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1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4494" y="1404502"/>
            <a:ext cx="8596668" cy="1826581"/>
          </a:xfrm>
        </p:spPr>
        <p:txBody>
          <a:bodyPr anchor="b"/>
          <a:lstStyle>
            <a:lvl1pPr algn="l">
              <a:defRPr sz="4000" b="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4494" y="3231083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E0B06AF-AF50-454D-E072-C863513B68EC}"/>
              </a:ext>
            </a:extLst>
          </p:cNvPr>
          <p:cNvGrpSpPr/>
          <p:nvPr userDrawn="1"/>
        </p:nvGrpSpPr>
        <p:grpSpPr>
          <a:xfrm>
            <a:off x="10764456" y="-8467"/>
            <a:ext cx="1427543" cy="6866467"/>
            <a:chOff x="10764456" y="-8467"/>
            <a:chExt cx="1427543" cy="6866467"/>
          </a:xfrm>
        </p:grpSpPr>
        <p:sp>
          <p:nvSpPr>
            <p:cNvPr id="11" name="Rectangle 28">
              <a:extLst>
                <a:ext uri="{FF2B5EF4-FFF2-40B4-BE49-F238E27FC236}">
                  <a16:creationId xmlns:a16="http://schemas.microsoft.com/office/drawing/2014/main" id="{ECDFE8E5-FE52-2023-83C9-E61C71C47C1B}"/>
                </a:ext>
              </a:extLst>
            </p:cNvPr>
            <p:cNvSpPr/>
            <p:nvPr/>
          </p:nvSpPr>
          <p:spPr>
            <a:xfrm>
              <a:off x="11397888" y="-8467"/>
              <a:ext cx="790935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>
              <a:extLst>
                <a:ext uri="{FF2B5EF4-FFF2-40B4-BE49-F238E27FC236}">
                  <a16:creationId xmlns:a16="http://schemas.microsoft.com/office/drawing/2014/main" id="{9C503AD1-B4C9-1D58-E471-CE4F296D54B5}"/>
                </a:ext>
              </a:extLst>
            </p:cNvPr>
            <p:cNvSpPr/>
            <p:nvPr/>
          </p:nvSpPr>
          <p:spPr>
            <a:xfrm>
              <a:off x="11401063" y="-8467"/>
              <a:ext cx="787761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8571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071D4DC-41B7-3B72-DD39-AAF0EBA2D499}"/>
                </a:ext>
              </a:extLst>
            </p:cNvPr>
            <p:cNvCxnSpPr>
              <a:cxnSpLocks/>
            </p:cNvCxnSpPr>
            <p:nvPr/>
          </p:nvCxnSpPr>
          <p:spPr>
            <a:xfrm>
              <a:off x="11150449" y="0"/>
              <a:ext cx="770467" cy="6858000"/>
            </a:xfrm>
            <a:prstGeom prst="line">
              <a:avLst/>
            </a:prstGeom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Isosceles Triangle 26">
              <a:extLst>
                <a:ext uri="{FF2B5EF4-FFF2-40B4-BE49-F238E27FC236}">
                  <a16:creationId xmlns:a16="http://schemas.microsoft.com/office/drawing/2014/main" id="{03A24784-FEE0-24E0-617A-28BEF60E02E9}"/>
                </a:ext>
              </a:extLst>
            </p:cNvPr>
            <p:cNvSpPr/>
            <p:nvPr/>
          </p:nvSpPr>
          <p:spPr>
            <a:xfrm>
              <a:off x="10764456" y="5463250"/>
              <a:ext cx="1427543" cy="1394749"/>
            </a:xfrm>
            <a:prstGeom prst="triangle">
              <a:avLst>
                <a:gd name="adj" fmla="val 100000"/>
              </a:avLst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61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Isosceles Triangle 28"/>
          <p:cNvSpPr/>
          <p:nvPr/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451513"/>
            <a:ext cx="10205208" cy="772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3" y="1632031"/>
            <a:ext cx="10205207" cy="440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73C0A85-2CEB-BC26-3D0C-E7F7DF291944}"/>
              </a:ext>
            </a:extLst>
          </p:cNvPr>
          <p:cNvGrpSpPr/>
          <p:nvPr userDrawn="1"/>
        </p:nvGrpSpPr>
        <p:grpSpPr>
          <a:xfrm>
            <a:off x="10764456" y="-8467"/>
            <a:ext cx="1427543" cy="6866467"/>
            <a:chOff x="10764456" y="-8467"/>
            <a:chExt cx="1427543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5DCA632-052B-55CF-A26F-6E7806599627}"/>
                </a:ext>
              </a:extLst>
            </p:cNvPr>
            <p:cNvCxnSpPr>
              <a:cxnSpLocks/>
            </p:cNvCxnSpPr>
            <p:nvPr/>
          </p:nvCxnSpPr>
          <p:spPr>
            <a:xfrm>
              <a:off x="11150449" y="0"/>
              <a:ext cx="770467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Isosceles Triangle 26">
              <a:extLst>
                <a:ext uri="{FF2B5EF4-FFF2-40B4-BE49-F238E27FC236}">
                  <a16:creationId xmlns:a16="http://schemas.microsoft.com/office/drawing/2014/main" id="{E9D467BA-B3C5-ECA9-545E-9953F5E9DA48}"/>
                </a:ext>
              </a:extLst>
            </p:cNvPr>
            <p:cNvSpPr/>
            <p:nvPr/>
          </p:nvSpPr>
          <p:spPr>
            <a:xfrm>
              <a:off x="10764456" y="5463250"/>
              <a:ext cx="1427543" cy="1394749"/>
            </a:xfrm>
            <a:prstGeom prst="triangle">
              <a:avLst>
                <a:gd name="adj" fmla="val 100000"/>
              </a:avLst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>
              <a:extLst>
                <a:ext uri="{FF2B5EF4-FFF2-40B4-BE49-F238E27FC236}">
                  <a16:creationId xmlns:a16="http://schemas.microsoft.com/office/drawing/2014/main" id="{BB393A22-95B7-380A-DE2F-0C81135C515D}"/>
                </a:ext>
              </a:extLst>
            </p:cNvPr>
            <p:cNvSpPr/>
            <p:nvPr/>
          </p:nvSpPr>
          <p:spPr>
            <a:xfrm>
              <a:off x="11397888" y="-8467"/>
              <a:ext cx="790935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>
              <a:extLst>
                <a:ext uri="{FF2B5EF4-FFF2-40B4-BE49-F238E27FC236}">
                  <a16:creationId xmlns:a16="http://schemas.microsoft.com/office/drawing/2014/main" id="{5CDD330E-2C6B-377E-E810-F82BEA6049BA}"/>
                </a:ext>
              </a:extLst>
            </p:cNvPr>
            <p:cNvSpPr/>
            <p:nvPr/>
          </p:nvSpPr>
          <p:spPr>
            <a:xfrm>
              <a:off x="11401063" y="-8467"/>
              <a:ext cx="787761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>
                <a:alpha val="6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97089" y="6397544"/>
            <a:ext cx="3925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fld id="{E77921FC-E933-C546-B644-A017F63263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Picture 2" descr="Canadian Association for Population Therapeutics: CAPT">
            <a:extLst>
              <a:ext uri="{FF2B5EF4-FFF2-40B4-BE49-F238E27FC236}">
                <a16:creationId xmlns:a16="http://schemas.microsoft.com/office/drawing/2014/main" id="{A2DA0368-10AA-037E-533E-7D6EB4C725A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2161" y="6288936"/>
            <a:ext cx="850992" cy="508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638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accent1"/>
          </a:solidFill>
          <a:latin typeface="Century Gothic" panose="020B0502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0900" indent="-270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1pPr>
      <a:lvl2pPr marL="628650" indent="-239713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System Font Regular"/>
        <a:buChar char="-"/>
        <a:tabLst/>
        <a:defRPr sz="17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2pPr>
      <a:lvl3pPr marL="982663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" pitchFamily="2" charset="2"/>
        <a:buChar char="§"/>
        <a:tabLst/>
        <a:defRPr sz="16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map of canada with a triangular design&#10;&#10;AI-generated content may be incorrect.">
            <a:extLst>
              <a:ext uri="{FF2B5EF4-FFF2-40B4-BE49-F238E27FC236}">
                <a16:creationId xmlns:a16="http://schemas.microsoft.com/office/drawing/2014/main" id="{5765D5D2-1750-3E4C-220E-11CE5E14EFD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245229" y="3297758"/>
            <a:ext cx="4766923" cy="346138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306E44-430E-4C9A-800F-8E55B78FA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8152" y="697903"/>
            <a:ext cx="9289232" cy="3046988"/>
          </a:xfr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en-US" sz="3600" dirty="0">
                <a:solidFill>
                  <a:schemeClr val="tx1"/>
                </a:solidFill>
              </a:rPr>
              <a:t>Building Canada’s rare disease strategy: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1200" dirty="0">
                <a:solidFill>
                  <a:schemeClr val="tx1"/>
                </a:solidFill>
              </a:rPr>
              <a:t> 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/>
              <a:t>Strengthening Canada with a truly national approach to rare disease research, diagnosis and treatment across jurisdictions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E119B5-E5FF-19EA-A3C8-00C771A8AE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152" y="4114800"/>
            <a:ext cx="7766936" cy="726987"/>
          </a:xfrm>
        </p:spPr>
        <p:txBody>
          <a:bodyPr/>
          <a:lstStyle/>
          <a:p>
            <a:r>
              <a:rPr lang="en-US" dirty="0"/>
              <a:t>September 23, 2025</a:t>
            </a:r>
          </a:p>
        </p:txBody>
      </p:sp>
      <p:pic>
        <p:nvPicPr>
          <p:cNvPr id="4098" name="Picture 2" descr="Building a National Strategy for Drugs for Rare Diseases: What We Heard  from Canadians - Canada.ca">
            <a:extLst>
              <a:ext uri="{FF2B5EF4-FFF2-40B4-BE49-F238E27FC236}">
                <a16:creationId xmlns:a16="http://schemas.microsoft.com/office/drawing/2014/main" id="{3B59B758-F950-AA18-4BA7-E2372153D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22973" y="3360335"/>
            <a:ext cx="1332115" cy="1723423"/>
          </a:xfrm>
          <a:prstGeom prst="rect">
            <a:avLst/>
          </a:prstGeom>
          <a:noFill/>
          <a:ln w="28575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88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22830-21A5-96D1-DC85-B0DCA09EF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Speakers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706A86-D0A4-93DA-9D40-DC3EA851F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010370-3277-4AAD-8A60-A214B402D0A3}"/>
              </a:ext>
            </a:extLst>
          </p:cNvPr>
          <p:cNvSpPr txBox="1"/>
          <p:nvPr/>
        </p:nvSpPr>
        <p:spPr>
          <a:xfrm>
            <a:off x="212961" y="4557685"/>
            <a:ext cx="2493212" cy="461665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Gerry Jeffcott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3Sixty Public Affairs</a:t>
            </a:r>
          </a:p>
        </p:txBody>
      </p:sp>
      <p:pic>
        <p:nvPicPr>
          <p:cNvPr id="6" name="Picture 5" descr="A person in a suit&#10;&#10;AI-generated content may be incorrect.">
            <a:extLst>
              <a:ext uri="{FF2B5EF4-FFF2-40B4-BE49-F238E27FC236}">
                <a16:creationId xmlns:a16="http://schemas.microsoft.com/office/drawing/2014/main" id="{379744FD-8961-67DD-4E2B-E93A3DDEBDD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1689" y="2396768"/>
            <a:ext cx="1660467" cy="19996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1B5A98B-21E7-4A25-CFCF-8122D719B50A}"/>
              </a:ext>
            </a:extLst>
          </p:cNvPr>
          <p:cNvSpPr txBox="1"/>
          <p:nvPr/>
        </p:nvSpPr>
        <p:spPr>
          <a:xfrm>
            <a:off x="2607315" y="4557685"/>
            <a:ext cx="2493212" cy="70788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Durhane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Wong-Rieger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CORD</a:t>
            </a:r>
          </a:p>
        </p:txBody>
      </p:sp>
      <p:pic>
        <p:nvPicPr>
          <p:cNvPr id="8" name="Picture 4" descr="WONG-RIEGER Durhane - React-congress">
            <a:extLst>
              <a:ext uri="{FF2B5EF4-FFF2-40B4-BE49-F238E27FC236}">
                <a16:creationId xmlns:a16="http://schemas.microsoft.com/office/drawing/2014/main" id="{A6A2FED3-ECB0-64C7-2929-B5C0F82779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23222" y="2399754"/>
            <a:ext cx="1661398" cy="1993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7289647-8E3C-57FA-80EC-A4A4467D96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1462" y="2399754"/>
            <a:ext cx="1661398" cy="1993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503B22A-B420-58D3-0320-933F138E76CB}"/>
              </a:ext>
            </a:extLst>
          </p:cNvPr>
          <p:cNvSpPr txBox="1"/>
          <p:nvPr/>
        </p:nvSpPr>
        <p:spPr>
          <a:xfrm>
            <a:off x="546591" y="1885049"/>
            <a:ext cx="2493212" cy="2462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MODERATOR: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4F14E1-9733-2FE0-169C-FF7973F5822B}"/>
              </a:ext>
            </a:extLst>
          </p:cNvPr>
          <p:cNvSpPr txBox="1"/>
          <p:nvPr/>
        </p:nvSpPr>
        <p:spPr>
          <a:xfrm>
            <a:off x="2921820" y="1885051"/>
            <a:ext cx="2493212" cy="246221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prstClr val="black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PANELLISTS: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4900FF-1300-F4DC-76EF-E7452A719010}"/>
              </a:ext>
            </a:extLst>
          </p:cNvPr>
          <p:cNvSpPr txBox="1"/>
          <p:nvPr/>
        </p:nvSpPr>
        <p:spPr>
          <a:xfrm>
            <a:off x="4875555" y="4557685"/>
            <a:ext cx="2493212" cy="1107996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Ian Stedman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York University professor </a:t>
            </a:r>
            <a:b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&amp;</a:t>
            </a:r>
            <a:b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Canadian Rare Disease Network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39B2D62-9408-2062-E21A-D11FC0FCD601}"/>
              </a:ext>
            </a:extLst>
          </p:cNvPr>
          <p:cNvCxnSpPr/>
          <p:nvPr/>
        </p:nvCxnSpPr>
        <p:spPr>
          <a:xfrm>
            <a:off x="2644387" y="1569308"/>
            <a:ext cx="0" cy="446707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2FE5574-398C-E2A3-A8D1-B9B08BBFC01A}"/>
              </a:ext>
            </a:extLst>
          </p:cNvPr>
          <p:cNvSpPr txBox="1"/>
          <p:nvPr/>
        </p:nvSpPr>
        <p:spPr>
          <a:xfrm>
            <a:off x="7143795" y="4557685"/>
            <a:ext cx="2493212" cy="461665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Jo Kennelly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Global Health Systems</a:t>
            </a:r>
          </a:p>
        </p:txBody>
      </p:sp>
      <p:pic>
        <p:nvPicPr>
          <p:cNvPr id="15" name="Picture 14" descr="A close-up of a person&#10;&#10;AI-generated content may be incorrect.">
            <a:extLst>
              <a:ext uri="{FF2B5EF4-FFF2-40B4-BE49-F238E27FC236}">
                <a16:creationId xmlns:a16="http://schemas.microsoft.com/office/drawing/2014/main" id="{9B9B354D-0AFC-FCA5-E093-7A689117FEB7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559702" y="2432161"/>
            <a:ext cx="1661399" cy="1993678"/>
          </a:xfrm>
          <a:prstGeom prst="rect">
            <a:avLst/>
          </a:prstGeom>
        </p:spPr>
      </p:pic>
      <p:pic>
        <p:nvPicPr>
          <p:cNvPr id="16" name="Picture 15" descr="A close-up of a person smiling&#10;&#10;AI-generated content may be incorrect.">
            <a:extLst>
              <a:ext uri="{FF2B5EF4-FFF2-40B4-BE49-F238E27FC236}">
                <a16:creationId xmlns:a16="http://schemas.microsoft.com/office/drawing/2014/main" id="{A40FA3D0-32FE-5A45-FD7A-6666191526FE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7942" y="2281925"/>
            <a:ext cx="1568185" cy="211150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34722FD-B4C9-2435-DEBF-C3DD3846803A}"/>
              </a:ext>
            </a:extLst>
          </p:cNvPr>
          <p:cNvSpPr txBox="1"/>
          <p:nvPr/>
        </p:nvSpPr>
        <p:spPr>
          <a:xfrm>
            <a:off x="9365428" y="4557684"/>
            <a:ext cx="2493212" cy="461665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cs typeface="Arial" panose="020B0604020202020204" pitchFamily="34" charset="0"/>
              </a:rPr>
              <a:t>Rob Woolstencroft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dirty="0">
                <a:solidFill>
                  <a:srgbClr val="C00000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Alexion</a:t>
            </a:r>
          </a:p>
        </p:txBody>
      </p:sp>
    </p:spTree>
    <p:extLst>
      <p:ext uri="{BB962C8B-B14F-4D97-AF65-F5344CB8AC3E}">
        <p14:creationId xmlns:p14="http://schemas.microsoft.com/office/powerpoint/2010/main" val="2195500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09A94-CC87-2D84-5882-09240055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7943"/>
            <a:ext cx="10205208" cy="772160"/>
          </a:xfrm>
        </p:spPr>
        <p:txBody>
          <a:bodyPr>
            <a:normAutofit fontScale="90000"/>
          </a:bodyPr>
          <a:lstStyle/>
          <a:p>
            <a:r>
              <a:rPr lang="en-US" dirty="0"/>
              <a:t>National Drugs for Rare Diseases Strategy overview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D6C57-FB93-648F-A01F-D5AB0FDB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3</a:t>
            </a:fld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0DDDFDC-88E8-44DF-1EA4-474DB16083CA}"/>
              </a:ext>
            </a:extLst>
          </p:cNvPr>
          <p:cNvGrpSpPr/>
          <p:nvPr/>
        </p:nvGrpSpPr>
        <p:grpSpPr>
          <a:xfrm>
            <a:off x="643897" y="2357653"/>
            <a:ext cx="4143329" cy="2718498"/>
            <a:chOff x="569925" y="1406432"/>
            <a:chExt cx="4508375" cy="2958010"/>
          </a:xfrm>
        </p:grpSpPr>
        <p:pic>
          <p:nvPicPr>
            <p:cNvPr id="20" name="Picture 4" descr="Ottawa to spend $1.4-billion to help pay for rare-disease drugs, screening  - The Globe and Mail">
              <a:extLst>
                <a:ext uri="{FF2B5EF4-FFF2-40B4-BE49-F238E27FC236}">
                  <a16:creationId xmlns:a16="http://schemas.microsoft.com/office/drawing/2014/main" id="{312B09E3-6A21-493E-8748-B5E08F710C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925" y="1406432"/>
              <a:ext cx="4407196" cy="29308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7A8C8F3-9592-3F40-AC12-DBA778263F51}"/>
                </a:ext>
              </a:extLst>
            </p:cNvPr>
            <p:cNvSpPr txBox="1"/>
            <p:nvPr/>
          </p:nvSpPr>
          <p:spPr>
            <a:xfrm>
              <a:off x="3290334" y="4029549"/>
              <a:ext cx="1787966" cy="334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/>
              <a:r>
                <a:rPr lang="en-US" sz="1400" dirty="0">
                  <a:solidFill>
                    <a:prstClr val="white"/>
                  </a:solidFill>
                  <a:latin typeface="Lato"/>
                </a:rPr>
                <a:t>March 22, 2023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74B7DBD4-C868-3879-F1F2-D1CAC3A5A552}"/>
              </a:ext>
            </a:extLst>
          </p:cNvPr>
          <p:cNvSpPr txBox="1"/>
          <p:nvPr/>
        </p:nvSpPr>
        <p:spPr>
          <a:xfrm>
            <a:off x="1850473" y="5451729"/>
            <a:ext cx="480084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/>
            <a:r>
              <a:rPr lang="en-CA" sz="1400" dirty="0">
                <a:solidFill>
                  <a:prstClr val="black"/>
                </a:solidFill>
                <a:latin typeface="Century Gothic" panose="020B0502020202020204" pitchFamily="34" charset="0"/>
                <a:ea typeface="Times New Roman" panose="02020603050405020304" pitchFamily="18" charset="0"/>
              </a:rPr>
              <a:t>Three-year, $1.5-billion national rare disease treatment strategy announced in March 2023 </a:t>
            </a:r>
            <a:endParaRPr lang="en-US" sz="14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Bent-Up Arrow 22">
            <a:extLst>
              <a:ext uri="{FF2B5EF4-FFF2-40B4-BE49-F238E27FC236}">
                <a16:creationId xmlns:a16="http://schemas.microsoft.com/office/drawing/2014/main" id="{D8BCD822-DA54-5BA7-9E72-284AA1A6CFAF}"/>
              </a:ext>
            </a:extLst>
          </p:cNvPr>
          <p:cNvSpPr/>
          <p:nvPr/>
        </p:nvSpPr>
        <p:spPr>
          <a:xfrm rot="5400000">
            <a:off x="912726" y="5038035"/>
            <a:ext cx="924551" cy="950942"/>
          </a:xfrm>
          <a:prstGeom prst="bentUpArrow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t" anchorCtr="0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1610CBE-827A-69AC-ACFC-F5B20E44F887}"/>
              </a:ext>
            </a:extLst>
          </p:cNvPr>
          <p:cNvSpPr txBox="1"/>
          <p:nvPr/>
        </p:nvSpPr>
        <p:spPr>
          <a:xfrm>
            <a:off x="4856668" y="1266898"/>
            <a:ext cx="6555025" cy="1646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/>
            <a:r>
              <a:rPr lang="en-CA" sz="1600" i="1" dirty="0">
                <a:solidFill>
                  <a:srgbClr val="A50000"/>
                </a:solidFill>
                <a:latin typeface="Century Gothic" panose="020B0502020202020204" pitchFamily="34" charset="0"/>
              </a:rPr>
              <a:t>National Strategy for Drugs for Rare Diseases</a:t>
            </a:r>
            <a:endParaRPr lang="en-CA" sz="1600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234900" indent="-234900" defTabSz="9144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CA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The goal of the first three-year phase is to increase access to, and affordability of, effective drugs for rare diseases, which will contribute to improving the health of patients across Canada</a:t>
            </a:r>
          </a:p>
          <a:p>
            <a:pPr marL="234900" indent="-234900" defTabSz="9144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CA" sz="1400" dirty="0">
                <a:solidFill>
                  <a:prstClr val="black"/>
                </a:solidFill>
                <a:latin typeface="Century Gothic" panose="020B0502020202020204" pitchFamily="34" charset="0"/>
              </a:rPr>
              <a:t>Lessons learned will be incorporated into future phases, staying aligned with the government’s broader pharmaceutical agenda</a:t>
            </a:r>
            <a:endParaRPr lang="en-CA" sz="14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893E67C-E207-5F6E-0692-5A17E6FF3DB7}"/>
              </a:ext>
            </a:extLst>
          </p:cNvPr>
          <p:cNvGrpSpPr/>
          <p:nvPr/>
        </p:nvGrpSpPr>
        <p:grpSpPr>
          <a:xfrm>
            <a:off x="7078721" y="3094382"/>
            <a:ext cx="3525148" cy="3501589"/>
            <a:chOff x="7447896" y="2966965"/>
            <a:chExt cx="3525148" cy="3501589"/>
          </a:xfrm>
        </p:grpSpPr>
        <p:sp>
          <p:nvSpPr>
            <p:cNvPr id="28" name="Diamond 27">
              <a:extLst>
                <a:ext uri="{FF2B5EF4-FFF2-40B4-BE49-F238E27FC236}">
                  <a16:creationId xmlns:a16="http://schemas.microsoft.com/office/drawing/2014/main" id="{6302CE17-3441-9A70-FFE7-962B21D880E4}"/>
                </a:ext>
              </a:extLst>
            </p:cNvPr>
            <p:cNvSpPr/>
            <p:nvPr/>
          </p:nvSpPr>
          <p:spPr>
            <a:xfrm>
              <a:off x="8349718" y="2966965"/>
              <a:ext cx="1721504" cy="1721504"/>
            </a:xfrm>
            <a:prstGeom prst="diamon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algn="ctr" defTabSz="914400">
                <a:defRPr/>
              </a:pPr>
              <a:r>
                <a:rPr lang="en-US" sz="1100" kern="0" dirty="0">
                  <a:latin typeface="Century Gothic" panose="020B0502020202020204" pitchFamily="34" charset="0"/>
                </a:rPr>
                <a:t>Support patient outcomes &amp; sustainability</a:t>
              </a:r>
            </a:p>
          </p:txBody>
        </p:sp>
        <p:sp>
          <p:nvSpPr>
            <p:cNvPr id="29" name="Diamond 28">
              <a:extLst>
                <a:ext uri="{FF2B5EF4-FFF2-40B4-BE49-F238E27FC236}">
                  <a16:creationId xmlns:a16="http://schemas.microsoft.com/office/drawing/2014/main" id="{975AAF18-878F-B044-8FC0-7A75F1E606D0}"/>
                </a:ext>
              </a:extLst>
            </p:cNvPr>
            <p:cNvSpPr/>
            <p:nvPr/>
          </p:nvSpPr>
          <p:spPr>
            <a:xfrm>
              <a:off x="9251539" y="3856546"/>
              <a:ext cx="1721505" cy="1721505"/>
            </a:xfrm>
            <a:prstGeom prst="diamond">
              <a:avLst/>
            </a:prstGeom>
            <a:solidFill>
              <a:schemeClr val="accent6">
                <a:lumMod val="7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algn="ctr" defTabSz="914400">
                <a:defRPr/>
              </a:pPr>
              <a:r>
                <a:rPr lang="en-US" sz="1150" kern="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Seek national consistency</a:t>
              </a:r>
            </a:p>
          </p:txBody>
        </p:sp>
        <p:sp>
          <p:nvSpPr>
            <p:cNvPr id="30" name="Diamond 29">
              <a:extLst>
                <a:ext uri="{FF2B5EF4-FFF2-40B4-BE49-F238E27FC236}">
                  <a16:creationId xmlns:a16="http://schemas.microsoft.com/office/drawing/2014/main" id="{8B6B8672-93CC-F8E8-1A16-DB3C061E61A1}"/>
                </a:ext>
              </a:extLst>
            </p:cNvPr>
            <p:cNvSpPr/>
            <p:nvPr/>
          </p:nvSpPr>
          <p:spPr>
            <a:xfrm>
              <a:off x="8349718" y="4747050"/>
              <a:ext cx="1721504" cy="1721504"/>
            </a:xfrm>
            <a:prstGeom prst="diamond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algn="ctr" defTabSz="914400">
                <a:defRPr/>
              </a:pPr>
              <a:r>
                <a:rPr lang="en-US" sz="1400" kern="0" dirty="0">
                  <a:latin typeface="Century Gothic" panose="020B0502020202020204" pitchFamily="34" charset="0"/>
                </a:rPr>
                <a:t>Collect and use evidence</a:t>
              </a:r>
            </a:p>
          </p:txBody>
        </p:sp>
        <p:sp>
          <p:nvSpPr>
            <p:cNvPr id="31" name="Diamond 30">
              <a:extLst>
                <a:ext uri="{FF2B5EF4-FFF2-40B4-BE49-F238E27FC236}">
                  <a16:creationId xmlns:a16="http://schemas.microsoft.com/office/drawing/2014/main" id="{724088E5-6B3A-8C5B-F155-1BFBB4C600E8}"/>
                </a:ext>
              </a:extLst>
            </p:cNvPr>
            <p:cNvSpPr/>
            <p:nvPr/>
          </p:nvSpPr>
          <p:spPr>
            <a:xfrm>
              <a:off x="7447896" y="3856547"/>
              <a:ext cx="1721504" cy="1721504"/>
            </a:xfrm>
            <a:prstGeom prst="diamond">
              <a:avLst/>
            </a:prstGeom>
            <a:solidFill>
              <a:schemeClr val="accent1">
                <a:lumMod val="7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algn="ctr" defTabSz="914400">
                <a:defRPr/>
              </a:pPr>
              <a:r>
                <a:rPr lang="en-US" sz="1200" kern="0" dirty="0">
                  <a:solidFill>
                    <a:prstClr val="white"/>
                  </a:solidFill>
                  <a:latin typeface="Century Gothic" panose="020B0502020202020204" pitchFamily="34" charset="0"/>
                </a:rPr>
                <a:t>Invest in innovation</a:t>
              </a: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5D8813D7-FE07-799C-7A4D-4426749D01B6}"/>
              </a:ext>
            </a:extLst>
          </p:cNvPr>
          <p:cNvSpPr/>
          <p:nvPr/>
        </p:nvSpPr>
        <p:spPr>
          <a:xfrm>
            <a:off x="6651321" y="3012336"/>
            <a:ext cx="1626344" cy="455203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b="1" kern="0" dirty="0">
                <a:solidFill>
                  <a:srgbClr val="000000"/>
                </a:solidFill>
                <a:latin typeface="Lato"/>
              </a:rPr>
              <a:t>Objectives: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9A7AA09E-740F-CA05-5D36-0856DB2A437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3897" y="1609188"/>
            <a:ext cx="3241249" cy="745774"/>
          </a:xfrm>
          <a:prstGeom prst="rect">
            <a:avLst/>
          </a:prstGeom>
        </p:spPr>
      </p:pic>
      <p:pic>
        <p:nvPicPr>
          <p:cNvPr id="25" name="Picture 2" descr="Government of Canada Logo and symbol, meaning, history, PNG">
            <a:extLst>
              <a:ext uri="{FF2B5EF4-FFF2-40B4-BE49-F238E27FC236}">
                <a16:creationId xmlns:a16="http://schemas.microsoft.com/office/drawing/2014/main" id="{0D6E93B7-72F1-4397-C88F-50D48C20A29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43897" y="1220421"/>
            <a:ext cx="2289375" cy="363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12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8A1D1-8D43-AD2E-F38E-AE63EF8D3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480" y="290875"/>
            <a:ext cx="10205208" cy="772160"/>
          </a:xfrm>
        </p:spPr>
        <p:txBody>
          <a:bodyPr/>
          <a:lstStyle/>
          <a:p>
            <a:r>
              <a:rPr lang="en-US" dirty="0"/>
              <a:t>Elements of the Strategy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FF51B-1904-45D7-9A99-A5932D0D8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4B144C-6BAD-609B-005F-A95388CAF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113307"/>
              </p:ext>
            </p:extLst>
          </p:nvPr>
        </p:nvGraphicFramePr>
        <p:xfrm>
          <a:off x="468028" y="1223673"/>
          <a:ext cx="10850763" cy="478727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712691">
                  <a:extLst>
                    <a:ext uri="{9D8B030D-6E8A-4147-A177-3AD203B41FA5}">
                      <a16:colId xmlns:a16="http://schemas.microsoft.com/office/drawing/2014/main" val="1894335422"/>
                    </a:ext>
                  </a:extLst>
                </a:gridCol>
                <a:gridCol w="2322834">
                  <a:extLst>
                    <a:ext uri="{9D8B030D-6E8A-4147-A177-3AD203B41FA5}">
                      <a16:colId xmlns:a16="http://schemas.microsoft.com/office/drawing/2014/main" val="1828511589"/>
                    </a:ext>
                  </a:extLst>
                </a:gridCol>
                <a:gridCol w="3102547">
                  <a:extLst>
                    <a:ext uri="{9D8B030D-6E8A-4147-A177-3AD203B41FA5}">
                      <a16:colId xmlns:a16="http://schemas.microsoft.com/office/drawing/2014/main" val="414956546"/>
                    </a:ext>
                  </a:extLst>
                </a:gridCol>
                <a:gridCol w="2712691">
                  <a:extLst>
                    <a:ext uri="{9D8B030D-6E8A-4147-A177-3AD203B41FA5}">
                      <a16:colId xmlns:a16="http://schemas.microsoft.com/office/drawing/2014/main" val="1789314587"/>
                    </a:ext>
                  </a:extLst>
                </a:gridCol>
              </a:tblGrid>
              <a:tr h="44411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Bilateral Negotiations</a:t>
                      </a:r>
                      <a:endParaRPr lang="en-US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Governance</a:t>
                      </a:r>
                      <a:endParaRPr lang="en-US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Data Collection and Use</a:t>
                      </a:r>
                      <a:endParaRPr lang="en-US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Lato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Research</a:t>
                      </a:r>
                      <a:endParaRPr lang="en-US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6114584"/>
                  </a:ext>
                </a:extLst>
              </a:tr>
              <a:tr h="395046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9pPr>
                    </a:lstStyle>
                    <a:p>
                      <a:pPr marL="177750" indent="-177750" algn="l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Pursuing bilateral agreements between Health Canada and provinces and territories</a:t>
                      </a:r>
                    </a:p>
                    <a:p>
                      <a:pPr marL="177750" indent="-177750" algn="l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CA" sz="1600" dirty="0">
                          <a:solidFill>
                            <a:schemeClr val="tx1"/>
                          </a:solidFill>
                          <a:effectLst/>
                        </a:rPr>
                        <a:t>Funding to Indigenous Services Canada's Non-Insured Health Benefits program</a:t>
                      </a:r>
                      <a:endParaRPr lang="en-CA" sz="16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144000" marR="144000" marT="216000" marB="180000"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9pPr>
                    </a:lstStyle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FPT Pharmaceutical Executive Group (PEG)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Health Canada’s DRD Secretariat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Implementation Advisory Group (IAG)</a:t>
                      </a:r>
                      <a:endParaRPr lang="en-US" sz="160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44000" marR="144000" marT="216000" marB="18000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CDA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Disease-based registries and real-world evidence (RWE)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Newborn screening panel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DRD pipeline repository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Customized pharmaceutical work on request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CIHI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Linked analyses for rare disease (with CDA)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DRD data landscape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Pharmaceutical data web tool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44000" marR="144000" marT="216000" marB="18000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Lato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CIHR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Improving health and administrative data and monitoring for rare diseases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Pediatric rare disease clinical network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Improving diagnosis for rare disease patients</a:t>
                      </a:r>
                    </a:p>
                    <a:p>
                      <a:pPr marL="177750" marR="0" lvl="0" indent="-177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Bringing rare disease gene therapies to clinical trial readiness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44000" marR="144000" marT="216000" marB="180000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60523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848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>
            <a:extLst>
              <a:ext uri="{FF2B5EF4-FFF2-40B4-BE49-F238E27FC236}">
                <a16:creationId xmlns:a16="http://schemas.microsoft.com/office/drawing/2014/main" id="{9ED2744D-2048-9223-7635-9823065C702E}"/>
              </a:ext>
            </a:extLst>
          </p:cNvPr>
          <p:cNvSpPr/>
          <p:nvPr/>
        </p:nvSpPr>
        <p:spPr>
          <a:xfrm>
            <a:off x="3630311" y="4745174"/>
            <a:ext cx="8359302" cy="165242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wrap="none" rtlCol="0" anchor="t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sz="1800" b="1" i="0" u="none" strike="noStrike" kern="0" cap="none" spc="0" normalizeH="0" baseline="0" noProof="0">
              <a:ln>
                <a:noFill/>
              </a:ln>
              <a:solidFill>
                <a:srgbClr val="203661">
                  <a:lumMod val="75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4B18E2-3C17-D346-4FFF-A750C0EEF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409" y="192022"/>
            <a:ext cx="10205208" cy="772160"/>
          </a:xfrm>
        </p:spPr>
        <p:txBody>
          <a:bodyPr/>
          <a:lstStyle/>
          <a:p>
            <a:r>
              <a:rPr lang="en-US" dirty="0"/>
              <a:t>National DRD strategy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0BA093-BE31-6F69-CB10-DEACA5DE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5</a:t>
            </a:fld>
            <a:endParaRPr lang="en-US"/>
          </a:p>
        </p:txBody>
      </p:sp>
      <p:pic>
        <p:nvPicPr>
          <p:cNvPr id="61" name="Picture 60" descr="A flag with a sun and a flag with a crown&#10;&#10;AI-generated content may be incorrect.">
            <a:extLst>
              <a:ext uri="{FF2B5EF4-FFF2-40B4-BE49-F238E27FC236}">
                <a16:creationId xmlns:a16="http://schemas.microsoft.com/office/drawing/2014/main" id="{727759E2-FAD2-084A-508E-FDFB75FAB25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1784" y="1386013"/>
            <a:ext cx="1090985" cy="654591"/>
          </a:xfrm>
          <a:prstGeom prst="rect">
            <a:avLst/>
          </a:prstGeom>
        </p:spPr>
      </p:pic>
      <p:pic>
        <p:nvPicPr>
          <p:cNvPr id="62" name="Picture 61" descr="A flag with a flag and mountains&#10;&#10;AI-generated content may be incorrect.">
            <a:extLst>
              <a:ext uri="{FF2B5EF4-FFF2-40B4-BE49-F238E27FC236}">
                <a16:creationId xmlns:a16="http://schemas.microsoft.com/office/drawing/2014/main" id="{944A2F27-15B9-9B1A-C3D9-5720E24C34F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4006" y="1459442"/>
            <a:ext cx="1179577" cy="589789"/>
          </a:xfrm>
          <a:prstGeom prst="rect">
            <a:avLst/>
          </a:prstGeom>
        </p:spPr>
      </p:pic>
      <p:pic>
        <p:nvPicPr>
          <p:cNvPr id="63" name="Picture 62" descr="A green and yellow flag with a red flower&#10;&#10;AI-generated content may be incorrect.">
            <a:extLst>
              <a:ext uri="{FF2B5EF4-FFF2-40B4-BE49-F238E27FC236}">
                <a16:creationId xmlns:a16="http://schemas.microsoft.com/office/drawing/2014/main" id="{0F10F255-C68F-1623-A140-45CEAF365D62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3447" y="2890892"/>
            <a:ext cx="1179577" cy="589789"/>
          </a:xfrm>
          <a:prstGeom prst="rect">
            <a:avLst/>
          </a:prstGeom>
        </p:spPr>
      </p:pic>
      <p:pic>
        <p:nvPicPr>
          <p:cNvPr id="64" name="Picture 63" descr="A red flag with a red and blue flag with a lion and a blue and white flag&#10;&#10;AI-generated content may be incorrect.">
            <a:extLst>
              <a:ext uri="{FF2B5EF4-FFF2-40B4-BE49-F238E27FC236}">
                <a16:creationId xmlns:a16="http://schemas.microsoft.com/office/drawing/2014/main" id="{38646345-7504-C5BF-E23F-0A30F0F77A19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81873" y="2894308"/>
            <a:ext cx="1179577" cy="589789"/>
          </a:xfrm>
          <a:prstGeom prst="rect">
            <a:avLst/>
          </a:prstGeom>
        </p:spPr>
      </p:pic>
      <p:pic>
        <p:nvPicPr>
          <p:cNvPr id="65" name="Picture 64" descr="A red flag with a blue and white flag with a green and red flag with a yellow and red flag with a green and red flag with a red and white flag with a green and red flag&#10;&#10;AI-generated content may be incorrect.">
            <a:extLst>
              <a:ext uri="{FF2B5EF4-FFF2-40B4-BE49-F238E27FC236}">
                <a16:creationId xmlns:a16="http://schemas.microsoft.com/office/drawing/2014/main" id="{BDE5AE50-6F33-42D0-F77F-55431766095D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4820" y="1439483"/>
            <a:ext cx="1179577" cy="589789"/>
          </a:xfrm>
          <a:prstGeom prst="rect">
            <a:avLst/>
          </a:prstGeom>
        </p:spPr>
      </p:pic>
      <p:pic>
        <p:nvPicPr>
          <p:cNvPr id="66" name="Picture 65" descr="A flag of a ship with a lion and a dragon&#10;&#10;AI-generated content may be incorrect.">
            <a:extLst>
              <a:ext uri="{FF2B5EF4-FFF2-40B4-BE49-F238E27FC236}">
                <a16:creationId xmlns:a16="http://schemas.microsoft.com/office/drawing/2014/main" id="{CDEDC500-E081-14E0-1A7D-3208A2E7E55D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35634" y="1383329"/>
            <a:ext cx="1090981" cy="681863"/>
          </a:xfrm>
          <a:prstGeom prst="rect">
            <a:avLst/>
          </a:prstGeom>
        </p:spPr>
      </p:pic>
      <p:pic>
        <p:nvPicPr>
          <p:cNvPr id="67" name="Picture 66" descr="A group of blue and red squares with a red arrow&#10;&#10;AI-generated content may be incorrect.">
            <a:extLst>
              <a:ext uri="{FF2B5EF4-FFF2-40B4-BE49-F238E27FC236}">
                <a16:creationId xmlns:a16="http://schemas.microsoft.com/office/drawing/2014/main" id="{23981FF0-8BA6-1A46-6D81-BBFC3CE81A95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5770" y="2890440"/>
            <a:ext cx="1286083" cy="643042"/>
          </a:xfrm>
          <a:prstGeom prst="rect">
            <a:avLst/>
          </a:prstGeom>
        </p:spPr>
      </p:pic>
      <p:pic>
        <p:nvPicPr>
          <p:cNvPr id="68" name="Picture 67" descr="A flag of canada with a lion and a tree&#10;&#10;AI-generated content may be incorrect.">
            <a:extLst>
              <a:ext uri="{FF2B5EF4-FFF2-40B4-BE49-F238E27FC236}">
                <a16:creationId xmlns:a16="http://schemas.microsoft.com/office/drawing/2014/main" id="{55C0C1EF-936B-C068-3C61-BFE73E8CF58A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79928" y="2869685"/>
            <a:ext cx="1002391" cy="686795"/>
          </a:xfrm>
          <a:prstGeom prst="rect">
            <a:avLst/>
          </a:prstGeom>
        </p:spPr>
      </p:pic>
      <p:sp>
        <p:nvSpPr>
          <p:cNvPr id="69" name="Rectangle 68">
            <a:extLst>
              <a:ext uri="{FF2B5EF4-FFF2-40B4-BE49-F238E27FC236}">
                <a16:creationId xmlns:a16="http://schemas.microsoft.com/office/drawing/2014/main" id="{D9F97A54-85EB-D048-0461-81C58C5B7B08}"/>
              </a:ext>
            </a:extLst>
          </p:cNvPr>
          <p:cNvSpPr/>
          <p:nvPr/>
        </p:nvSpPr>
        <p:spPr>
          <a:xfrm>
            <a:off x="7790" y="2061588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BC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$194M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(1-2-3-4-5-6-7-8)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C7044CF2-F1B9-6C24-D0A0-EE3BA0D572FE}"/>
              </a:ext>
            </a:extLst>
          </p:cNvPr>
          <p:cNvSpPr/>
          <p:nvPr/>
        </p:nvSpPr>
        <p:spPr>
          <a:xfrm>
            <a:off x="1565630" y="2061588"/>
            <a:ext cx="1598886" cy="61588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AB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$162M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(1-2-3-4-5-6-7)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052FEA8-8907-0754-9754-20C2124616D5}"/>
              </a:ext>
            </a:extLst>
          </p:cNvPr>
          <p:cNvSpPr txBox="1"/>
          <p:nvPr/>
        </p:nvSpPr>
        <p:spPr>
          <a:xfrm>
            <a:off x="124598" y="951614"/>
            <a:ext cx="8122551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defTabSz="914400">
              <a:spcBef>
                <a:spcPts val="2850"/>
              </a:spcBef>
              <a:spcAft>
                <a:spcPts val="863"/>
              </a:spcAft>
              <a:defRPr/>
            </a:pPr>
            <a:r>
              <a:rPr lang="en-CA" b="1" kern="0" dirty="0">
                <a:latin typeface="Aptos" panose="020B0004020202020204" pitchFamily="34" charset="0"/>
              </a:rPr>
              <a:t>Signed deals &amp; elected drugs on the common list, by province (and territory)</a:t>
            </a:r>
          </a:p>
        </p:txBody>
      </p:sp>
      <p:pic>
        <p:nvPicPr>
          <p:cNvPr id="72" name="Picture 71" descr="A flag with a dog on it&#10;&#10;AI-generated content may be incorrect.">
            <a:extLst>
              <a:ext uri="{FF2B5EF4-FFF2-40B4-BE49-F238E27FC236}">
                <a16:creationId xmlns:a16="http://schemas.microsoft.com/office/drawing/2014/main" id="{9DF01EA6-1EB0-7115-4390-0210F6F7403E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73730" y="1493943"/>
            <a:ext cx="1179578" cy="589789"/>
          </a:xfrm>
          <a:prstGeom prst="rect">
            <a:avLst/>
          </a:prstGeom>
        </p:spPr>
      </p:pic>
      <p:pic>
        <p:nvPicPr>
          <p:cNvPr id="73" name="Picture 72" descr="A logo of a dog&#10;&#10;AI-generated content may be incorrect.">
            <a:extLst>
              <a:ext uri="{FF2B5EF4-FFF2-40B4-BE49-F238E27FC236}">
                <a16:creationId xmlns:a16="http://schemas.microsoft.com/office/drawing/2014/main" id="{FCD6195A-D99C-BDCE-4987-21AB17DE4AE4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68625" y="2922952"/>
            <a:ext cx="1179578" cy="589789"/>
          </a:xfrm>
          <a:prstGeom prst="rect">
            <a:avLst/>
          </a:prstGeom>
        </p:spPr>
      </p:pic>
      <p:pic>
        <p:nvPicPr>
          <p:cNvPr id="74" name="Picture 73" descr="A red and black totem pole&#10;&#10;AI-generated content may be incorrect.">
            <a:extLst>
              <a:ext uri="{FF2B5EF4-FFF2-40B4-BE49-F238E27FC236}">
                <a16:creationId xmlns:a16="http://schemas.microsoft.com/office/drawing/2014/main" id="{336F9ED2-40EF-5314-2A56-1C1ABA394A80}"/>
              </a:ext>
            </a:extLst>
          </p:cNvPr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63235" y="2929275"/>
            <a:ext cx="1037273" cy="583466"/>
          </a:xfrm>
          <a:prstGeom prst="rect">
            <a:avLst/>
          </a:prstGeom>
        </p:spPr>
      </p:pic>
      <p:pic>
        <p:nvPicPr>
          <p:cNvPr id="75" name="Picture 74" descr="A blue and white flag with a white cross&#10;&#10;AI-generated content may be incorrect.">
            <a:extLst>
              <a:ext uri="{FF2B5EF4-FFF2-40B4-BE49-F238E27FC236}">
                <a16:creationId xmlns:a16="http://schemas.microsoft.com/office/drawing/2014/main" id="{85471D89-AEF3-A5BA-0BFB-CB1D4B522A3F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5884" y="2869376"/>
            <a:ext cx="994305" cy="662611"/>
          </a:xfrm>
          <a:prstGeom prst="rect">
            <a:avLst/>
          </a:prstGeom>
        </p:spPr>
      </p:pic>
      <p:pic>
        <p:nvPicPr>
          <p:cNvPr id="76" name="Picture 75" descr="A flag with a lion and a blue stripe&#10;&#10;AI-generated content may be incorrect.">
            <a:extLst>
              <a:ext uri="{FF2B5EF4-FFF2-40B4-BE49-F238E27FC236}">
                <a16:creationId xmlns:a16="http://schemas.microsoft.com/office/drawing/2014/main" id="{0F32835E-0D1E-55E4-541D-66EFBBD126F6}"/>
              </a:ext>
            </a:extLst>
          </p:cNvPr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62452" y="1469546"/>
            <a:ext cx="1179578" cy="589789"/>
          </a:xfrm>
          <a:prstGeom prst="rect">
            <a:avLst/>
          </a:prstGeom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CB4D01C1-85F9-CB36-D797-404E582574E5}"/>
              </a:ext>
            </a:extLst>
          </p:cNvPr>
          <p:cNvCxnSpPr/>
          <p:nvPr/>
        </p:nvCxnSpPr>
        <p:spPr>
          <a:xfrm>
            <a:off x="8148294" y="1510256"/>
            <a:ext cx="0" cy="2551121"/>
          </a:xfrm>
          <a:prstGeom prst="line">
            <a:avLst/>
          </a:prstGeom>
          <a:noFill/>
          <a:ln w="635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E0B3708C-CB3D-0608-8CA9-1388CA9AFE3F}"/>
              </a:ext>
            </a:extLst>
          </p:cNvPr>
          <p:cNvSpPr/>
          <p:nvPr/>
        </p:nvSpPr>
        <p:spPr>
          <a:xfrm>
            <a:off x="0" y="3537123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SK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$40M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(1-2-3-4-5-6-7)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3C1FB8DA-08D5-2FD1-A851-CA10D8C8500D}"/>
              </a:ext>
            </a:extLst>
          </p:cNvPr>
          <p:cNvSpPr/>
          <p:nvPr/>
        </p:nvSpPr>
        <p:spPr>
          <a:xfrm>
            <a:off x="1559192" y="3537123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>
                <a:solidFill>
                  <a:prstClr val="black"/>
                </a:solidFill>
                <a:latin typeface="Aptos" panose="020B0004020202020204" pitchFamily="34" charset="0"/>
              </a:rPr>
              <a:t>MB</a:t>
            </a:r>
            <a:br>
              <a:rPr lang="en-US" sz="1400" b="1" kern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>
                <a:solidFill>
                  <a:prstClr val="black"/>
                </a:solidFill>
                <a:latin typeface="Aptos" panose="020B0004020202020204" pitchFamily="34" charset="0"/>
              </a:rPr>
              <a:t>$42M over 3 yrs</a:t>
            </a:r>
          </a:p>
          <a:p>
            <a:pPr algn="ctr" defTabSz="914400">
              <a:defRPr/>
            </a:pPr>
            <a:r>
              <a:rPr lang="en-US" sz="1200" b="1" kern="0">
                <a:solidFill>
                  <a:srgbClr val="6366B5"/>
                </a:solidFill>
                <a:latin typeface="Aptos" panose="020B0004020202020204" pitchFamily="34" charset="0"/>
              </a:rPr>
              <a:t>(1-2-3-4-5)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8DF9246-0828-D92B-D22C-13DAE3D06A0F}"/>
              </a:ext>
            </a:extLst>
          </p:cNvPr>
          <p:cNvSpPr/>
          <p:nvPr/>
        </p:nvSpPr>
        <p:spPr>
          <a:xfrm>
            <a:off x="3190568" y="2061588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>
                <a:solidFill>
                  <a:prstClr val="black"/>
                </a:solidFill>
                <a:latin typeface="Aptos" panose="020B0004020202020204" pitchFamily="34" charset="0"/>
              </a:rPr>
              <a:t>ON</a:t>
            </a:r>
            <a:br>
              <a:rPr lang="en-US" sz="1400" b="1" kern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>
                <a:solidFill>
                  <a:prstClr val="black"/>
                </a:solidFill>
                <a:latin typeface="Aptos" panose="020B0004020202020204" pitchFamily="34" charset="0"/>
              </a:rPr>
              <a:t>$535M over 3 yrs</a:t>
            </a:r>
          </a:p>
          <a:p>
            <a:pPr algn="ctr" defTabSz="914400">
              <a:defRPr/>
            </a:pPr>
            <a:r>
              <a:rPr lang="en-US" sz="1200" b="1" kern="0">
                <a:solidFill>
                  <a:srgbClr val="6366B5"/>
                </a:solidFill>
                <a:latin typeface="Aptos" panose="020B0004020202020204" pitchFamily="34" charset="0"/>
              </a:rPr>
              <a:t>(1-2-3-4-5-6-7)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D8EFFCC-BA0F-C54A-49E1-BC90CA081B57}"/>
              </a:ext>
            </a:extLst>
          </p:cNvPr>
          <p:cNvSpPr/>
          <p:nvPr/>
        </p:nvSpPr>
        <p:spPr>
          <a:xfrm>
            <a:off x="4722200" y="2061588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NB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$32M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(1-2-3-4-6)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FD1B1CD-4A7D-33FD-2490-7199D54FF130}"/>
              </a:ext>
            </a:extLst>
          </p:cNvPr>
          <p:cNvSpPr/>
          <p:nvPr/>
        </p:nvSpPr>
        <p:spPr>
          <a:xfrm>
            <a:off x="4774030" y="3537123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PEI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$10M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(1-3-6)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0F8473B-F12A-DE4B-5F28-E8474F5116F7}"/>
              </a:ext>
            </a:extLst>
          </p:cNvPr>
          <p:cNvSpPr/>
          <p:nvPr/>
        </p:nvSpPr>
        <p:spPr>
          <a:xfrm>
            <a:off x="6318341" y="2061588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NS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$39M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(1-2-3-4-5-6-8)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D1BFD27B-D265-5EC2-B5FE-986CDD6D3F40}"/>
              </a:ext>
            </a:extLst>
          </p:cNvPr>
          <p:cNvSpPr/>
          <p:nvPr/>
        </p:nvSpPr>
        <p:spPr>
          <a:xfrm>
            <a:off x="6326342" y="3537123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NL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$22M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(1-2-3-4-5)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E35F436-4C7E-4A29-E228-F45FF3A3E732}"/>
              </a:ext>
            </a:extLst>
          </p:cNvPr>
          <p:cNvSpPr/>
          <p:nvPr/>
        </p:nvSpPr>
        <p:spPr>
          <a:xfrm>
            <a:off x="9151050" y="2091554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YUKON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$8.5M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(5)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68EA8B30-802D-3758-BE02-36D1CCB8CBC3}"/>
              </a:ext>
            </a:extLst>
          </p:cNvPr>
          <p:cNvSpPr/>
          <p:nvPr/>
        </p:nvSpPr>
        <p:spPr>
          <a:xfrm>
            <a:off x="8345945" y="3567685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NWT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$7.8M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(1)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79E4DEBC-878A-0695-111D-3DB348EAAC92}"/>
              </a:ext>
            </a:extLst>
          </p:cNvPr>
          <p:cNvSpPr/>
          <p:nvPr/>
        </p:nvSpPr>
        <p:spPr>
          <a:xfrm>
            <a:off x="9969402" y="3567685"/>
            <a:ext cx="1624938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NUNAVUT</a:t>
            </a:r>
            <a:b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400" b="1" kern="0" dirty="0">
                <a:solidFill>
                  <a:prstClr val="black"/>
                </a:solidFill>
                <a:latin typeface="Aptos" panose="020B0004020202020204" pitchFamily="34" charset="0"/>
              </a:rPr>
              <a:t>$7.3M over 3 yrs</a:t>
            </a:r>
          </a:p>
          <a:p>
            <a:pPr algn="ctr" defTabSz="914400">
              <a:defRPr/>
            </a:pPr>
            <a:r>
              <a:rPr lang="en-US" sz="1200" b="1" kern="0" dirty="0">
                <a:solidFill>
                  <a:srgbClr val="6366B5"/>
                </a:solidFill>
                <a:latin typeface="Aptos" panose="020B0004020202020204" pitchFamily="34" charset="0"/>
              </a:rPr>
              <a:t>(1-3-4-5)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89E3DD7-A39A-386A-4B12-C1324D96A6AE}"/>
              </a:ext>
            </a:extLst>
          </p:cNvPr>
          <p:cNvSpPr/>
          <p:nvPr/>
        </p:nvSpPr>
        <p:spPr>
          <a:xfrm>
            <a:off x="3212719" y="3537123"/>
            <a:ext cx="1591202" cy="69358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r>
              <a:rPr lang="en-US" sz="1400" b="1" kern="0">
                <a:solidFill>
                  <a:prstClr val="black"/>
                </a:solidFill>
                <a:latin typeface="Aptos" panose="020B0004020202020204" pitchFamily="34" charset="0"/>
              </a:rPr>
              <a:t>QC</a:t>
            </a:r>
          </a:p>
          <a:p>
            <a:pPr algn="ctr" defTabSz="914400">
              <a:defRPr/>
            </a:pPr>
            <a:r>
              <a:rPr lang="en-US" sz="1400" b="1" kern="0">
                <a:solidFill>
                  <a:prstClr val="black"/>
                </a:solidFill>
                <a:latin typeface="Aptos" panose="020B0004020202020204" pitchFamily="34" charset="0"/>
              </a:rPr>
              <a:t>$305M over 3 yrs</a:t>
            </a:r>
          </a:p>
          <a:p>
            <a:pPr algn="ctr" defTabSz="914400">
              <a:defRPr/>
            </a:pPr>
            <a:r>
              <a:rPr lang="en-US" sz="1200" b="1" kern="0">
                <a:solidFill>
                  <a:srgbClr val="753BE5"/>
                </a:solidFill>
                <a:latin typeface="Aptos" panose="020B0004020202020204" pitchFamily="34" charset="0"/>
              </a:rPr>
              <a:t>(n/a)</a:t>
            </a:r>
          </a:p>
        </p:txBody>
      </p:sp>
      <p:sp>
        <p:nvSpPr>
          <p:cNvPr id="100" name="Text Placeholder 4">
            <a:extLst>
              <a:ext uri="{FF2B5EF4-FFF2-40B4-BE49-F238E27FC236}">
                <a16:creationId xmlns:a16="http://schemas.microsoft.com/office/drawing/2014/main" id="{062A7526-76DC-7FF8-DDCE-EE19C17D343B}"/>
              </a:ext>
            </a:extLst>
          </p:cNvPr>
          <p:cNvSpPr txBox="1">
            <a:spLocks/>
          </p:cNvSpPr>
          <p:nvPr/>
        </p:nvSpPr>
        <p:spPr>
          <a:xfrm>
            <a:off x="3638428" y="4774339"/>
            <a:ext cx="2950808" cy="53841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900">
              <a:spcBef>
                <a:spcPts val="600"/>
              </a:spcBef>
              <a:spcAft>
                <a:spcPts val="0"/>
              </a:spcAft>
              <a:buClr>
                <a:srgbClr val="6366B5"/>
              </a:buClr>
              <a:buFont typeface="+mj-lt"/>
              <a:buAutoNum type="arabicPeriod"/>
              <a:defRPr/>
            </a:pPr>
            <a:r>
              <a:rPr lang="en-US" sz="1400" b="1" dirty="0" err="1">
                <a:solidFill>
                  <a:srgbClr val="6366B5"/>
                </a:solidFill>
                <a:latin typeface="Aptos" panose="020B0004020202020204" pitchFamily="34" charset="0"/>
              </a:rPr>
              <a:t>Poteligeo</a:t>
            </a:r>
            <a:r>
              <a:rPr lang="en-US" sz="1400" dirty="0">
                <a:solidFill>
                  <a:srgbClr val="6366B5"/>
                </a:solidFill>
                <a:latin typeface="Aptos" panose="020B0004020202020204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(mogamulizumab)</a:t>
            </a:r>
            <a:b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- m</a:t>
            </a:r>
            <a:r>
              <a:rPr lang="en-US" sz="1200" dirty="0" err="1">
                <a:solidFill>
                  <a:prstClr val="black"/>
                </a:solidFill>
                <a:latin typeface="Aptos" panose="020B0004020202020204" pitchFamily="34" charset="0"/>
              </a:rPr>
              <a:t>ycosis</a:t>
            </a: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 fungoides or </a:t>
            </a:r>
            <a:r>
              <a:rPr lang="en-US" sz="1200" dirty="0" err="1">
                <a:solidFill>
                  <a:prstClr val="black"/>
                </a:solidFill>
                <a:latin typeface="Aptos" panose="020B0004020202020204" pitchFamily="34" charset="0"/>
              </a:rPr>
              <a:t>Sézary</a:t>
            </a: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 syndrome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sp>
        <p:nvSpPr>
          <p:cNvPr id="101" name="Text Placeholder 4">
            <a:extLst>
              <a:ext uri="{FF2B5EF4-FFF2-40B4-BE49-F238E27FC236}">
                <a16:creationId xmlns:a16="http://schemas.microsoft.com/office/drawing/2014/main" id="{D301B509-EE4D-DCFA-2E44-884DCAA144FB}"/>
              </a:ext>
            </a:extLst>
          </p:cNvPr>
          <p:cNvSpPr txBox="1">
            <a:spLocks/>
          </p:cNvSpPr>
          <p:nvPr/>
        </p:nvSpPr>
        <p:spPr>
          <a:xfrm>
            <a:off x="3638428" y="5319640"/>
            <a:ext cx="2487540" cy="53841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900">
              <a:spcBef>
                <a:spcPts val="600"/>
              </a:spcBef>
              <a:buFont typeface="+mj-lt"/>
              <a:buAutoNum type="arabicPeriod" startAt="4"/>
              <a:defRPr/>
            </a:pPr>
            <a:r>
              <a:rPr lang="en-US" sz="1400" b="1" dirty="0" err="1">
                <a:solidFill>
                  <a:srgbClr val="6366B5"/>
                </a:solidFill>
                <a:latin typeface="Aptos" panose="020B0004020202020204" pitchFamily="34" charset="0"/>
              </a:rPr>
              <a:t>Welireg</a:t>
            </a:r>
            <a:r>
              <a:rPr lang="en-US" sz="1400" b="1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Aptos" panose="020B0004020202020204" pitchFamily="34" charset="0"/>
              </a:rPr>
              <a:t>belzutifan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) </a:t>
            </a:r>
            <a:b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-  von Hippel-Lindau (VHL) disease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sp>
        <p:nvSpPr>
          <p:cNvPr id="102" name="Text Placeholder 4">
            <a:extLst>
              <a:ext uri="{FF2B5EF4-FFF2-40B4-BE49-F238E27FC236}">
                <a16:creationId xmlns:a16="http://schemas.microsoft.com/office/drawing/2014/main" id="{84B745C5-9B2D-B7F2-0B09-C97330F4C682}"/>
              </a:ext>
            </a:extLst>
          </p:cNvPr>
          <p:cNvSpPr txBox="1">
            <a:spLocks/>
          </p:cNvSpPr>
          <p:nvPr/>
        </p:nvSpPr>
        <p:spPr>
          <a:xfrm>
            <a:off x="6606805" y="4774339"/>
            <a:ext cx="2190984" cy="53841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en-US" sz="1400" b="1" dirty="0" err="1">
                <a:solidFill>
                  <a:srgbClr val="6366B5"/>
                </a:solidFill>
                <a:latin typeface="Aptos" panose="020B0004020202020204" pitchFamily="34" charset="0"/>
              </a:rPr>
              <a:t>Oxlumo</a:t>
            </a:r>
            <a:r>
              <a:rPr lang="en-US" sz="1400" b="1" dirty="0">
                <a:solidFill>
                  <a:srgbClr val="16153E"/>
                </a:solidFill>
                <a:latin typeface="Aptos" panose="020B0004020202020204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Aptos" panose="020B0004020202020204" pitchFamily="34" charset="0"/>
              </a:rPr>
              <a:t>lumasiran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  <a:b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- p</a:t>
            </a:r>
            <a:r>
              <a:rPr lang="en-US" sz="1200" dirty="0" err="1">
                <a:solidFill>
                  <a:prstClr val="black"/>
                </a:solidFill>
                <a:latin typeface="Aptos" panose="020B0004020202020204" pitchFamily="34" charset="0"/>
              </a:rPr>
              <a:t>rimary</a:t>
            </a: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 hyperoxaluria type 1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B30E6A6F-1DB3-4FD1-461A-E35157EC222C}"/>
              </a:ext>
            </a:extLst>
          </p:cNvPr>
          <p:cNvSpPr/>
          <p:nvPr/>
        </p:nvSpPr>
        <p:spPr>
          <a:xfrm>
            <a:off x="3622245" y="4444777"/>
            <a:ext cx="1564735" cy="294678"/>
          </a:xfrm>
          <a:prstGeom prst="rect">
            <a:avLst/>
          </a:prstGeom>
          <a:solidFill>
            <a:sysClr val="windowText" lastClr="000000"/>
          </a:solidFill>
          <a:ln w="12700" cap="flat" cmpd="sng" algn="ctr">
            <a:solidFill>
              <a:srgbClr val="004DAA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+mn-ea"/>
                <a:cs typeface="+mn-cs"/>
              </a:rPr>
              <a:t>The Common List</a:t>
            </a:r>
          </a:p>
        </p:txBody>
      </p:sp>
      <p:sp>
        <p:nvSpPr>
          <p:cNvPr id="105" name="Text Placeholder 4">
            <a:extLst>
              <a:ext uri="{FF2B5EF4-FFF2-40B4-BE49-F238E27FC236}">
                <a16:creationId xmlns:a16="http://schemas.microsoft.com/office/drawing/2014/main" id="{A49492F0-A9B6-156F-189C-1B14D16A840E}"/>
              </a:ext>
            </a:extLst>
          </p:cNvPr>
          <p:cNvSpPr txBox="1">
            <a:spLocks/>
          </p:cNvSpPr>
          <p:nvPr/>
        </p:nvSpPr>
        <p:spPr>
          <a:xfrm>
            <a:off x="9398683" y="4774339"/>
            <a:ext cx="2537233" cy="53841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900">
              <a:spcBef>
                <a:spcPts val="600"/>
              </a:spcBef>
              <a:spcAft>
                <a:spcPts val="0"/>
              </a:spcAft>
              <a:buClr>
                <a:srgbClr val="6366B5"/>
              </a:buClr>
              <a:buFont typeface="+mj-lt"/>
              <a:buAutoNum type="arabicPeriod" startAt="3"/>
              <a:defRPr/>
            </a:pPr>
            <a:r>
              <a:rPr lang="en-US" sz="1400" b="1" dirty="0" err="1">
                <a:solidFill>
                  <a:srgbClr val="6366B5"/>
                </a:solidFill>
                <a:latin typeface="Aptos" panose="020B0004020202020204" pitchFamily="34" charset="0"/>
              </a:rPr>
              <a:t>Epkinly</a:t>
            </a:r>
            <a:r>
              <a:rPr lang="en-US" sz="1400" dirty="0">
                <a:solidFill>
                  <a:srgbClr val="6366B5"/>
                </a:solidFill>
                <a:latin typeface="Aptos" panose="020B0004020202020204" pitchFamily="34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(</a:t>
            </a:r>
            <a:r>
              <a:rPr lang="en-US" sz="1400" dirty="0" err="1">
                <a:solidFill>
                  <a:prstClr val="black"/>
                </a:solidFill>
                <a:latin typeface="Aptos" panose="020B0004020202020204" pitchFamily="34" charset="0"/>
              </a:rPr>
              <a:t>epcoritamab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  <a:b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- R/R diffuse large B-cell lymphoma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sp>
        <p:nvSpPr>
          <p:cNvPr id="106" name="Text Placeholder 4">
            <a:extLst>
              <a:ext uri="{FF2B5EF4-FFF2-40B4-BE49-F238E27FC236}">
                <a16:creationId xmlns:a16="http://schemas.microsoft.com/office/drawing/2014/main" id="{13A941CC-6380-0077-D3AE-179C0D96374A}"/>
              </a:ext>
            </a:extLst>
          </p:cNvPr>
          <p:cNvSpPr txBox="1">
            <a:spLocks/>
          </p:cNvSpPr>
          <p:nvPr/>
        </p:nvSpPr>
        <p:spPr>
          <a:xfrm>
            <a:off x="6606805" y="5319640"/>
            <a:ext cx="3049233" cy="53841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900">
              <a:spcBef>
                <a:spcPts val="60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en-US" sz="1400" b="1" dirty="0" err="1">
                <a:solidFill>
                  <a:srgbClr val="6366B5"/>
                </a:solidFill>
                <a:latin typeface="Aptos" panose="020B0004020202020204" pitchFamily="34" charset="0"/>
              </a:rPr>
              <a:t>Yescarta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 (</a:t>
            </a:r>
            <a:r>
              <a:rPr lang="en-US" sz="1400" dirty="0" err="1">
                <a:solidFill>
                  <a:prstClr val="black"/>
                </a:solidFill>
                <a:latin typeface="Aptos" panose="020B0004020202020204" pitchFamily="34" charset="0"/>
              </a:rPr>
              <a:t>axicabtagene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Aptos" panose="020B0004020202020204" pitchFamily="34" charset="0"/>
              </a:rPr>
              <a:t>ciloleucel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) </a:t>
            </a:r>
            <a:b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- for the treatment of several lymphomas 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sp>
        <p:nvSpPr>
          <p:cNvPr id="107" name="Text Placeholder 4">
            <a:extLst>
              <a:ext uri="{FF2B5EF4-FFF2-40B4-BE49-F238E27FC236}">
                <a16:creationId xmlns:a16="http://schemas.microsoft.com/office/drawing/2014/main" id="{555B52F3-64F3-7DC7-6AB0-E31969B10DE9}"/>
              </a:ext>
            </a:extLst>
          </p:cNvPr>
          <p:cNvSpPr txBox="1">
            <a:spLocks/>
          </p:cNvSpPr>
          <p:nvPr/>
        </p:nvSpPr>
        <p:spPr>
          <a:xfrm>
            <a:off x="9398683" y="5319640"/>
            <a:ext cx="2103461" cy="53848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900">
              <a:spcBef>
                <a:spcPts val="600"/>
              </a:spcBef>
              <a:buFont typeface="+mj-lt"/>
              <a:buAutoNum type="arabicPeriod" startAt="6"/>
              <a:defRPr/>
            </a:pPr>
            <a:r>
              <a:rPr lang="en-US" sz="1400" b="1" dirty="0" err="1">
                <a:solidFill>
                  <a:srgbClr val="6366B5"/>
                </a:solidFill>
                <a:latin typeface="Aptos" panose="020B0004020202020204" pitchFamily="34" charset="0"/>
              </a:rPr>
              <a:t>Koselugo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 (selumetinib)</a:t>
            </a:r>
            <a:b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- neurofibromatosis type 1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sp>
        <p:nvSpPr>
          <p:cNvPr id="108" name="Text Placeholder 4">
            <a:extLst>
              <a:ext uri="{FF2B5EF4-FFF2-40B4-BE49-F238E27FC236}">
                <a16:creationId xmlns:a16="http://schemas.microsoft.com/office/drawing/2014/main" id="{9A164615-E7B3-C836-E1F5-7302D5CE4FB4}"/>
              </a:ext>
            </a:extLst>
          </p:cNvPr>
          <p:cNvSpPr txBox="1">
            <a:spLocks/>
          </p:cNvSpPr>
          <p:nvPr/>
        </p:nvSpPr>
        <p:spPr>
          <a:xfrm>
            <a:off x="3638428" y="5828898"/>
            <a:ext cx="3071034" cy="538481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900">
              <a:spcBef>
                <a:spcPts val="600"/>
              </a:spcBef>
              <a:buFont typeface="+mj-lt"/>
              <a:buAutoNum type="arabicPeriod" startAt="7"/>
              <a:defRPr/>
            </a:pPr>
            <a:r>
              <a:rPr lang="en-US" sz="1400" b="1" dirty="0" err="1">
                <a:solidFill>
                  <a:srgbClr val="6366B5"/>
                </a:solidFill>
                <a:latin typeface="Aptos" panose="020B0004020202020204" pitchFamily="34" charset="0"/>
              </a:rPr>
              <a:t>Sohonos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 (palovarotene)</a:t>
            </a:r>
            <a:b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- f</a:t>
            </a:r>
            <a:r>
              <a:rPr lang="en-US" sz="1200" dirty="0" err="1">
                <a:solidFill>
                  <a:prstClr val="black"/>
                </a:solidFill>
                <a:latin typeface="Aptos" panose="020B0004020202020204" pitchFamily="34" charset="0"/>
              </a:rPr>
              <a:t>ibrodysplasia</a:t>
            </a: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 ossificans </a:t>
            </a:r>
            <a:r>
              <a:rPr lang="en-US" sz="1200" dirty="0" err="1">
                <a:solidFill>
                  <a:prstClr val="black"/>
                </a:solidFill>
                <a:latin typeface="Aptos" panose="020B0004020202020204" pitchFamily="34" charset="0"/>
              </a:rPr>
              <a:t>progressiva</a:t>
            </a: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 (FOP)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BFC1CDD-1DD7-6336-EFD4-0F339B1AFC51}"/>
              </a:ext>
            </a:extLst>
          </p:cNvPr>
          <p:cNvSpPr txBox="1"/>
          <p:nvPr/>
        </p:nvSpPr>
        <p:spPr>
          <a:xfrm>
            <a:off x="276060" y="4470673"/>
            <a:ext cx="3375923" cy="17953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defTabSz="9144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CA" sz="1300" dirty="0">
                <a:solidFill>
                  <a:prstClr val="black"/>
                </a:solidFill>
                <a:latin typeface="Lato"/>
                <a:ea typeface="Times New Roman" panose="02020603050405020304" pitchFamily="18" charset="0"/>
              </a:rPr>
              <a:t>2023 – 3-year, $1.5-billion national strategy for drugs for rare diseases</a:t>
            </a:r>
          </a:p>
          <a:p>
            <a:pPr marL="171450" indent="-171450" defTabSz="9144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CA" sz="1300" dirty="0">
                <a:solidFill>
                  <a:prstClr val="black"/>
                </a:solidFill>
                <a:latin typeface="Lato"/>
              </a:rPr>
              <a:t>$1.4 billion for provinces and territories to help invest in new RD meds (the “common list”), existing medicines as well as screening and diagnostics</a:t>
            </a:r>
          </a:p>
          <a:p>
            <a:pPr marL="171450" indent="-171450" defTabSz="91440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CA" sz="1300" dirty="0">
                <a:solidFill>
                  <a:prstClr val="black"/>
                </a:solidFill>
                <a:latin typeface="Lato"/>
              </a:rPr>
              <a:t>Additional money for Canada’s Drug Agency (e.g., patient registries)</a:t>
            </a:r>
            <a:endParaRPr lang="en-US" sz="1300" dirty="0">
              <a:solidFill>
                <a:prstClr val="black"/>
              </a:solidFill>
              <a:latin typeface="Lato"/>
            </a:endParaRPr>
          </a:p>
        </p:txBody>
      </p:sp>
      <p:sp>
        <p:nvSpPr>
          <p:cNvPr id="110" name="Text Placeholder 4">
            <a:extLst>
              <a:ext uri="{FF2B5EF4-FFF2-40B4-BE49-F238E27FC236}">
                <a16:creationId xmlns:a16="http://schemas.microsoft.com/office/drawing/2014/main" id="{778C92D4-A6AD-EEE6-ED6A-E8C19E6F9094}"/>
              </a:ext>
            </a:extLst>
          </p:cNvPr>
          <p:cNvSpPr txBox="1">
            <a:spLocks/>
          </p:cNvSpPr>
          <p:nvPr/>
        </p:nvSpPr>
        <p:spPr>
          <a:xfrm>
            <a:off x="6606805" y="5828898"/>
            <a:ext cx="2247731" cy="538417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4000" indent="-234900">
              <a:spcBef>
                <a:spcPts val="600"/>
              </a:spcBef>
              <a:buFont typeface="+mj-lt"/>
              <a:buAutoNum type="arabicPeriod" startAt="8"/>
              <a:defRPr/>
            </a:pPr>
            <a:r>
              <a:rPr lang="en-US" sz="1400" b="1" dirty="0" err="1">
                <a:solidFill>
                  <a:srgbClr val="6366B5"/>
                </a:solidFill>
                <a:latin typeface="Aptos" panose="020B0004020202020204" pitchFamily="34" charset="0"/>
              </a:rPr>
              <a:t>Imcivree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 (</a:t>
            </a:r>
            <a:r>
              <a:rPr lang="en-US" sz="1400" dirty="0" err="1">
                <a:solidFill>
                  <a:prstClr val="black"/>
                </a:solidFill>
                <a:latin typeface="Aptos" panose="020B0004020202020204" pitchFamily="34" charset="0"/>
              </a:rPr>
              <a:t>setmelanotide</a:t>
            </a:r>
            <a: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  <a:t>)</a:t>
            </a:r>
            <a:br>
              <a:rPr lang="en-US" sz="1400" dirty="0">
                <a:solidFill>
                  <a:prstClr val="black"/>
                </a:solidFill>
                <a:latin typeface="Aptos" panose="020B0004020202020204" pitchFamily="34" charset="0"/>
              </a:rPr>
            </a:br>
            <a:r>
              <a:rPr lang="en-US" sz="1200" dirty="0">
                <a:solidFill>
                  <a:prstClr val="black"/>
                </a:solidFill>
                <a:latin typeface="Aptos" panose="020B0004020202020204" pitchFamily="34" charset="0"/>
              </a:rPr>
              <a:t>- Bardet-Biedl syndrome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sp>
        <p:nvSpPr>
          <p:cNvPr id="111" name="Text Placeholder 4">
            <a:extLst>
              <a:ext uri="{FF2B5EF4-FFF2-40B4-BE49-F238E27FC236}">
                <a16:creationId xmlns:a16="http://schemas.microsoft.com/office/drawing/2014/main" id="{8BAF1FCF-DC14-6918-1946-9CC2F581F774}"/>
              </a:ext>
            </a:extLst>
          </p:cNvPr>
          <p:cNvSpPr txBox="1">
            <a:spLocks/>
          </p:cNvSpPr>
          <p:nvPr/>
        </p:nvSpPr>
        <p:spPr>
          <a:xfrm>
            <a:off x="9414563" y="5891255"/>
            <a:ext cx="1731232" cy="326308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1pPr>
            <a:lvl2pPr marL="29051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800" b="0" i="1" kern="1600" spc="-50" baseline="0" dirty="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2pPr>
            <a:lvl3pPr marL="4032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6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3pPr>
            <a:lvl4pPr marL="809625" indent="-285750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lang="en-US" sz="1400" b="0" i="0" kern="1600" spc="-50" baseline="0" dirty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4pPr>
            <a:lvl5pPr marL="1376363" indent="-174625" algn="l" defTabSz="914400" rtl="0" eaLnBrk="1" latinLnBrk="0" hangingPunct="1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pple Symbols" panose="02000000000000000000" pitchFamily="2" charset="-79"/>
              <a:buChar char="⎼"/>
              <a:tabLst/>
              <a:defRPr sz="1200" b="0" i="0" kern="1600" spc="-50" baseline="0">
                <a:solidFill>
                  <a:schemeClr val="tx1"/>
                </a:solidFill>
                <a:latin typeface="Trebuchet MS" panose="020B070302020209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defRPr/>
            </a:pPr>
            <a:r>
              <a:rPr lang="en-US" sz="1400" b="1" dirty="0">
                <a:solidFill>
                  <a:srgbClr val="6366B5"/>
                </a:solidFill>
                <a:latin typeface="Aptos" panose="020B0004020202020204" pitchFamily="34" charset="0"/>
              </a:rPr>
              <a:t>9-10-11-12               </a:t>
            </a:r>
            <a:r>
              <a:rPr lang="en-US" sz="1400" dirty="0">
                <a:latin typeface="Aptos" panose="020B0004020202020204" pitchFamily="34" charset="0"/>
              </a:rPr>
              <a:t>TBD</a:t>
            </a:r>
            <a:endParaRPr lang="en-US" sz="1400" dirty="0">
              <a:solidFill>
                <a:prstClr val="black"/>
              </a:solidFill>
              <a:latin typeface="Aptos" panose="020B0004020202020204" pitchFamily="34" charset="0"/>
            </a:endParaRP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C10C0700-0BC3-E028-6170-C8A0A377EEF0}"/>
              </a:ext>
            </a:extLst>
          </p:cNvPr>
          <p:cNvCxnSpPr/>
          <p:nvPr/>
        </p:nvCxnSpPr>
        <p:spPr>
          <a:xfrm>
            <a:off x="10375006" y="6054811"/>
            <a:ext cx="2635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611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101F0-0C91-9507-157C-CA213D045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bilateral deal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208EE-A92B-803D-7A56-57E71E833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32031"/>
            <a:ext cx="6217737" cy="4409332"/>
          </a:xfrm>
        </p:spPr>
        <p:txBody>
          <a:bodyPr>
            <a:normAutofit/>
          </a:bodyPr>
          <a:lstStyle/>
          <a:p>
            <a:pPr>
              <a:spcBef>
                <a:spcPts val="2200"/>
              </a:spcBef>
            </a:pPr>
            <a:r>
              <a:rPr lang="en-US" sz="2400" dirty="0"/>
              <a:t>Calculation of the funding</a:t>
            </a:r>
          </a:p>
          <a:p>
            <a:pPr>
              <a:spcBef>
                <a:spcPts val="2200"/>
              </a:spcBef>
            </a:pPr>
            <a:r>
              <a:rPr lang="en-US" sz="2400" dirty="0"/>
              <a:t>Common list</a:t>
            </a:r>
          </a:p>
          <a:p>
            <a:pPr>
              <a:spcBef>
                <a:spcPts val="2200"/>
              </a:spcBef>
            </a:pPr>
            <a:r>
              <a:rPr lang="en-US" sz="2400" dirty="0"/>
              <a:t>Distribution of funds</a:t>
            </a:r>
          </a:p>
          <a:p>
            <a:pPr>
              <a:spcBef>
                <a:spcPts val="2200"/>
              </a:spcBef>
            </a:pPr>
            <a:r>
              <a:rPr lang="en-US" sz="2400" dirty="0"/>
              <a:t>Jurisdictional reporting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BF375-4445-E837-69EC-8A530B39D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A paper with a dollar sign and handshake&#10;&#10;AI-generated content may be incorrect.">
            <a:extLst>
              <a:ext uri="{FF2B5EF4-FFF2-40B4-BE49-F238E27FC236}">
                <a16:creationId xmlns:a16="http://schemas.microsoft.com/office/drawing/2014/main" id="{F09388D4-DB08-FE77-13BC-5AE95933C45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11769" y="1514229"/>
            <a:ext cx="4270773" cy="4270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992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0FA34-AE19-71B7-8BFA-5A722A30F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1668"/>
            <a:ext cx="10205208" cy="772160"/>
          </a:xfrm>
        </p:spPr>
        <p:txBody>
          <a:bodyPr/>
          <a:lstStyle/>
          <a:p>
            <a:r>
              <a:rPr lang="en-US" dirty="0"/>
              <a:t>Phase II of National DRD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9ABEC-B3A4-5795-96BC-A5D76E8C6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24334"/>
            <a:ext cx="10205207" cy="440933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2200"/>
              </a:spcBef>
            </a:pPr>
            <a:r>
              <a:rPr lang="en-US" sz="2200" dirty="0"/>
              <a:t>The Trudeau government pledged to contribute $500 million per year after 2026-27 to maintain the strategy </a:t>
            </a:r>
          </a:p>
          <a:p>
            <a:pPr>
              <a:lnSpc>
                <a:spcPct val="100000"/>
              </a:lnSpc>
              <a:spcBef>
                <a:spcPts val="2200"/>
              </a:spcBef>
            </a:pPr>
            <a:r>
              <a:rPr lang="en-US" sz="2200" dirty="0"/>
              <a:t>Health Canada’s DRD Secretariat is developing plans for Phase II and trying to determine how it will be organized / managed in consultation with the Implementation Advisory Group </a:t>
            </a:r>
          </a:p>
          <a:p>
            <a:pPr>
              <a:lnSpc>
                <a:spcPct val="100000"/>
              </a:lnSpc>
              <a:spcBef>
                <a:spcPts val="2200"/>
              </a:spcBef>
            </a:pPr>
            <a:r>
              <a:rPr lang="en-US" sz="2200" dirty="0"/>
              <a:t>Future of the strategy is likely dependent on the upcoming federal budget (Nov. 4)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4DB66B-7723-777C-E6B9-E625B0D3F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A blue progress bar with red x and a red cross&#10;&#10;AI-generated content may be incorrect.">
            <a:extLst>
              <a:ext uri="{FF2B5EF4-FFF2-40B4-BE49-F238E27FC236}">
                <a16:creationId xmlns:a16="http://schemas.microsoft.com/office/drawing/2014/main" id="{727D73D2-A09C-EE31-BEFE-BC7DCAD95A5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53617" y="4835098"/>
            <a:ext cx="2867370" cy="1508040"/>
          </a:xfrm>
          <a:prstGeom prst="rect">
            <a:avLst/>
          </a:prstGeom>
        </p:spPr>
      </p:pic>
      <p:pic>
        <p:nvPicPr>
          <p:cNvPr id="6" name="Picture 2" descr="Building a National Strategy for Drugs for Rare Diseases: What We Heard  from Canadians - Canada.ca">
            <a:extLst>
              <a:ext uri="{FF2B5EF4-FFF2-40B4-BE49-F238E27FC236}">
                <a16:creationId xmlns:a16="http://schemas.microsoft.com/office/drawing/2014/main" id="{D0D60253-C5BE-914C-9A84-E382922BA7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9297" y="4480743"/>
            <a:ext cx="1604320" cy="2075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0867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F27B6-4631-9F7A-51E4-77CB81E3B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921FC-E933-C546-B644-A017F6326340}" type="slidenum">
              <a:rPr lang="en-US" smtClean="0"/>
              <a:t>8</a:t>
            </a:fld>
            <a:endParaRPr lang="en-US"/>
          </a:p>
        </p:txBody>
      </p:sp>
      <p:pic>
        <p:nvPicPr>
          <p:cNvPr id="10" name="Picture 9" descr="A group of red signs with white text&#10;&#10;AI-generated content may be incorrect.">
            <a:extLst>
              <a:ext uri="{FF2B5EF4-FFF2-40B4-BE49-F238E27FC236}">
                <a16:creationId xmlns:a16="http://schemas.microsoft.com/office/drawing/2014/main" id="{6D202962-7143-04AD-6B87-45A5CD8603EF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318" y="-6178"/>
            <a:ext cx="9390103" cy="463194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9AE84CF-612E-3498-6FE3-C5E3183ACA62}"/>
              </a:ext>
            </a:extLst>
          </p:cNvPr>
          <p:cNvSpPr/>
          <p:nvPr/>
        </p:nvSpPr>
        <p:spPr>
          <a:xfrm>
            <a:off x="494270" y="6085102"/>
            <a:ext cx="1210962" cy="732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logo with red text&#10;&#10;AI-generated content may be incorrect.">
            <a:extLst>
              <a:ext uri="{FF2B5EF4-FFF2-40B4-BE49-F238E27FC236}">
                <a16:creationId xmlns:a16="http://schemas.microsoft.com/office/drawing/2014/main" id="{2D4DBA24-F3B4-5D99-7145-F0FAE917AE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9020" y="4443715"/>
            <a:ext cx="2373959" cy="237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987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2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CC081C"/>
      </a:accent1>
      <a:accent2>
        <a:srgbClr val="F5967F"/>
      </a:accent2>
      <a:accent3>
        <a:srgbClr val="8B8B8B"/>
      </a:accent3>
      <a:accent4>
        <a:srgbClr val="F6FAFF"/>
      </a:accent4>
      <a:accent5>
        <a:srgbClr val="000000"/>
      </a:accent5>
      <a:accent6>
        <a:srgbClr val="EBA6B0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9f6d9ca-6b98-41ad-b3e2-d71d6ba612a2">
      <Terms xmlns="http://schemas.microsoft.com/office/infopath/2007/PartnerControls"/>
    </lcf76f155ced4ddcb4097134ff3c332f>
    <TaxCatchAll xmlns="5227762c-1b16-4a06-80c8-bd7533d046a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135DA2EDDC1043ADDBEA0EC0365999" ma:contentTypeVersion="13" ma:contentTypeDescription="Create a new document." ma:contentTypeScope="" ma:versionID="866b0b7a954f580e012b47133a2cfdb3">
  <xsd:schema xmlns:xsd="http://www.w3.org/2001/XMLSchema" xmlns:xs="http://www.w3.org/2001/XMLSchema" xmlns:p="http://schemas.microsoft.com/office/2006/metadata/properties" xmlns:ns2="09f6d9ca-6b98-41ad-b3e2-d71d6ba612a2" xmlns:ns3="5227762c-1b16-4a06-80c8-bd7533d046ae" targetNamespace="http://schemas.microsoft.com/office/2006/metadata/properties" ma:root="true" ma:fieldsID="9842d5b15b61638b540306491fe94e8b" ns2:_="" ns3:_="">
    <xsd:import namespace="09f6d9ca-6b98-41ad-b3e2-d71d6ba612a2"/>
    <xsd:import namespace="5227762c-1b16-4a06-80c8-bd7533d046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f6d9ca-6b98-41ad-b3e2-d71d6ba612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3ee78da-ddfb-46f7-86ce-e46b371489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7762c-1b16-4a06-80c8-bd7533d046a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3b8f2d4-ced4-4b2d-8731-75b4a843b1ee}" ma:internalName="TaxCatchAll" ma:showField="CatchAllData" ma:web="5227762c-1b16-4a06-80c8-bd7533d046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269148-7E52-42E4-B470-5E952C15BED1}">
  <ds:schemaRefs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ff59780c-40fd-4b62-8334-613d46bbc5f1"/>
    <ds:schemaRef ds:uri="http://www.w3.org/XML/1998/namespace"/>
    <ds:schemaRef ds:uri="http://schemas.microsoft.com/office/infopath/2007/PartnerControls"/>
    <ds:schemaRef ds:uri="86b6d03e-b2b6-49d3-b415-d00f92ea09fd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89AC9BE-45ED-4D94-A3C5-71D4640739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FBECC3-786C-4E3D-97D5-F2195E82B750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1481</TotalTime>
  <Words>668</Words>
  <Application>Microsoft Macintosh PowerPoint</Application>
  <PresentationFormat>Widescreen</PresentationFormat>
  <Paragraphs>109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</vt:lpstr>
      <vt:lpstr>Arial</vt:lpstr>
      <vt:lpstr>Century Gothic</vt:lpstr>
      <vt:lpstr>Lato</vt:lpstr>
      <vt:lpstr>System Font Regular</vt:lpstr>
      <vt:lpstr>Wingdings</vt:lpstr>
      <vt:lpstr>Wingdings 3</vt:lpstr>
      <vt:lpstr>Facet</vt:lpstr>
      <vt:lpstr>Building Canada’s rare disease strategy:   Strengthening Canada with a truly national approach to rare disease research, diagnosis and treatment across jurisdictions</vt:lpstr>
      <vt:lpstr>Speakers</vt:lpstr>
      <vt:lpstr>National Drugs for Rare Diseases Strategy overview</vt:lpstr>
      <vt:lpstr>Elements of the Strategy</vt:lpstr>
      <vt:lpstr>National DRD strategy</vt:lpstr>
      <vt:lpstr>Anatomy of a bilateral deal</vt:lpstr>
      <vt:lpstr>Phase II of National DRD Strategy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MP9</dc:creator>
  <cp:lastModifiedBy>MP9</cp:lastModifiedBy>
  <cp:revision>1</cp:revision>
  <dcterms:created xsi:type="dcterms:W3CDTF">2025-09-17T21:01:39Z</dcterms:created>
  <dcterms:modified xsi:type="dcterms:W3CDTF">2025-09-18T21:44:33Z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0x01010055135DA2EDDC1043ADDBEA0EC0365999</vt:lpwstr>
  </property>
  <property fmtid="{D5CDD505-2E9C-101B-9397-08002B2CF9AE}" pid="3" name="MediaServiceImageTags">
    <vt:lpwstr/>
  </property>
</Properties>
</file>