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0" r:id="rId4"/>
    <p:sldMasterId id="2147483799" r:id="rId5"/>
  </p:sldMasterIdLst>
  <p:notesMasterIdLst>
    <p:notesMasterId r:id="rId11"/>
  </p:notesMasterIdLst>
  <p:sldIdLst>
    <p:sldId id="257" r:id="rId6"/>
    <p:sldId id="4645" r:id="rId7"/>
    <p:sldId id="4646" r:id="rId8"/>
    <p:sldId id="4647" r:id="rId9"/>
    <p:sldId id="4649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6BF7FD-DC8E-5D4E-8982-783D7982CED2}">
          <p14:sldIdLst>
            <p14:sldId id="257"/>
            <p14:sldId id="4645"/>
            <p14:sldId id="4646"/>
            <p14:sldId id="4647"/>
            <p14:sldId id="46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veena Kamboj" initials="LK" lastIdx="2" clrIdx="0">
    <p:extLst>
      <p:ext uri="{19B8F6BF-5375-455C-9EA6-DF929625EA0E}">
        <p15:presenceInfo xmlns:p15="http://schemas.microsoft.com/office/powerpoint/2012/main" userId="S::Laveena_Kamboj@eisai.com::5fff78e2-e120-413f-961a-afc45d22e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AB4"/>
    <a:srgbClr val="7DBED4"/>
    <a:srgbClr val="D80380"/>
    <a:srgbClr val="8E9090"/>
    <a:srgbClr val="E7EEF2"/>
    <a:srgbClr val="454445"/>
    <a:srgbClr val="505F99"/>
    <a:srgbClr val="C45E9D"/>
    <a:srgbClr val="267189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DB454-6F93-473D-BEE4-5104EBA21AB5}" v="5" dt="2025-09-19T20:08:35.540"/>
    <p1510:client id="{20C8CFE7-C119-93A3-48F8-4A0FB7DB1124}" v="1" dt="2025-09-19T19:49:46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Concessio" userId="4569cd97-2d82-49d0-9041-d183daaa5880" providerId="ADAL" clId="{143DB454-6F93-473D-BEE4-5104EBA21AB5}"/>
    <pc:docChg chg="undo redo custSel addSld delSld modSld sldOrd modMainMaster modSection">
      <pc:chgData name="Ashley Concessio" userId="4569cd97-2d82-49d0-9041-d183daaa5880" providerId="ADAL" clId="{143DB454-6F93-473D-BEE4-5104EBA21AB5}" dt="2025-09-19T20:08:35.540" v="121" actId="20577"/>
      <pc:docMkLst>
        <pc:docMk/>
      </pc:docMkLst>
      <pc:sldChg chg="delSp modSp add mod">
        <pc:chgData name="Ashley Concessio" userId="4569cd97-2d82-49d0-9041-d183daaa5880" providerId="ADAL" clId="{143DB454-6F93-473D-BEE4-5104EBA21AB5}" dt="2025-09-16T13:40:07.288" v="113" actId="14100"/>
        <pc:sldMkLst>
          <pc:docMk/>
          <pc:sldMk cId="1856855655" sldId="257"/>
        </pc:sldMkLst>
        <pc:spChg chg="mod">
          <ac:chgData name="Ashley Concessio" userId="4569cd97-2d82-49d0-9041-d183daaa5880" providerId="ADAL" clId="{143DB454-6F93-473D-BEE4-5104EBA21AB5}" dt="2025-09-16T13:40:07.288" v="113" actId="14100"/>
          <ac:spMkLst>
            <pc:docMk/>
            <pc:sldMk cId="1856855655" sldId="257"/>
            <ac:spMk id="2" creationId="{7422A11A-2520-A245-A433-64B55BC7BA8B}"/>
          </ac:spMkLst>
        </pc:spChg>
        <pc:spChg chg="mod">
          <ac:chgData name="Ashley Concessio" userId="4569cd97-2d82-49d0-9041-d183daaa5880" providerId="ADAL" clId="{143DB454-6F93-473D-BEE4-5104EBA21AB5}" dt="2025-09-16T13:38:34.628" v="101" actId="20577"/>
          <ac:spMkLst>
            <pc:docMk/>
            <pc:sldMk cId="1856855655" sldId="257"/>
            <ac:spMk id="4" creationId="{EEB48C0F-E14B-0355-B7A4-6AD846014EA6}"/>
          </ac:spMkLst>
        </pc:spChg>
        <pc:spChg chg="mod">
          <ac:chgData name="Ashley Concessio" userId="4569cd97-2d82-49d0-9041-d183daaa5880" providerId="ADAL" clId="{143DB454-6F93-473D-BEE4-5104EBA21AB5}" dt="2025-09-16T13:38:15.939" v="65" actId="20577"/>
          <ac:spMkLst>
            <pc:docMk/>
            <pc:sldMk cId="1856855655" sldId="257"/>
            <ac:spMk id="7" creationId="{7EA6043F-7A31-D17B-D1C4-CCD2B1A4CBF2}"/>
          </ac:spMkLst>
        </pc:spChg>
      </pc:sldChg>
      <pc:sldChg chg="add del">
        <pc:chgData name="Ashley Concessio" userId="4569cd97-2d82-49d0-9041-d183daaa5880" providerId="ADAL" clId="{143DB454-6F93-473D-BEE4-5104EBA21AB5}" dt="2025-09-16T13:40:01.898" v="112" actId="47"/>
        <pc:sldMkLst>
          <pc:docMk/>
          <pc:sldMk cId="3702286645" sldId="4616"/>
        </pc:sldMkLst>
      </pc:sldChg>
      <pc:sldChg chg="ord">
        <pc:chgData name="Ashley Concessio" userId="4569cd97-2d82-49d0-9041-d183daaa5880" providerId="ADAL" clId="{143DB454-6F93-473D-BEE4-5104EBA21AB5}" dt="2025-09-19T19:49:51.149" v="117"/>
        <pc:sldMkLst>
          <pc:docMk/>
          <pc:sldMk cId="3376309583" sldId="4645"/>
        </pc:sldMkLst>
      </pc:sldChg>
      <pc:sldChg chg="new del">
        <pc:chgData name="Ashley Concessio" userId="4569cd97-2d82-49d0-9041-d183daaa5880" providerId="ADAL" clId="{143DB454-6F93-473D-BEE4-5104EBA21AB5}" dt="2025-09-16T13:40:53.881" v="115" actId="47"/>
        <pc:sldMkLst>
          <pc:docMk/>
          <pc:sldMk cId="4156638623" sldId="4646"/>
        </pc:sldMkLst>
      </pc:sldChg>
      <pc:sldChg chg="modSp mod">
        <pc:chgData name="Ashley Concessio" userId="4569cd97-2d82-49d0-9041-d183daaa5880" providerId="ADAL" clId="{143DB454-6F93-473D-BEE4-5104EBA21AB5}" dt="2025-09-19T20:08:35.540" v="121" actId="20577"/>
        <pc:sldMkLst>
          <pc:docMk/>
          <pc:sldMk cId="3462105553" sldId="4649"/>
        </pc:sldMkLst>
        <pc:spChg chg="mod">
          <ac:chgData name="Ashley Concessio" userId="4569cd97-2d82-49d0-9041-d183daaa5880" providerId="ADAL" clId="{143DB454-6F93-473D-BEE4-5104EBA21AB5}" dt="2025-09-19T20:08:35.540" v="121" actId="20577"/>
          <ac:spMkLst>
            <pc:docMk/>
            <pc:sldMk cId="3462105553" sldId="4649"/>
            <ac:spMk id="8" creationId="{7BFA3E07-4B6B-D444-5DED-081ED2BBCDF2}"/>
          </ac:spMkLst>
        </pc:spChg>
      </pc:sldChg>
      <pc:sldMasterChg chg="delSp">
        <pc:chgData name="Ashley Concessio" userId="4569cd97-2d82-49d0-9041-d183daaa5880" providerId="ADAL" clId="{143DB454-6F93-473D-BEE4-5104EBA21AB5}" dt="2025-09-19T20:07:51.998" v="120" actId="478"/>
        <pc:sldMasterMkLst>
          <pc:docMk/>
          <pc:sldMasterMk cId="530068037" sldId="2147483790"/>
        </pc:sldMasterMkLst>
        <pc:picChg chg="del">
          <ac:chgData name="Ashley Concessio" userId="4569cd97-2d82-49d0-9041-d183daaa5880" providerId="ADAL" clId="{143DB454-6F93-473D-BEE4-5104EBA21AB5}" dt="2025-09-19T20:07:51.998" v="120" actId="478"/>
          <ac:picMkLst>
            <pc:docMk/>
            <pc:sldMasterMk cId="530068037" sldId="2147483790"/>
            <ac:picMk id="16" creationId="{27D631C7-EDD2-2849-9768-269B79343A9E}"/>
          </ac:picMkLst>
        </pc:picChg>
        <pc:picChg chg="del">
          <ac:chgData name="Ashley Concessio" userId="4569cd97-2d82-49d0-9041-d183daaa5880" providerId="ADAL" clId="{143DB454-6F93-473D-BEE4-5104EBA21AB5}" dt="2025-09-19T20:07:50.482" v="119" actId="478"/>
          <ac:picMkLst>
            <pc:docMk/>
            <pc:sldMasterMk cId="530068037" sldId="2147483790"/>
            <ac:picMk id="17" creationId="{E89D9A3D-4F85-D342-96DC-790899442994}"/>
          </ac:picMkLst>
        </pc:picChg>
      </pc:sldMasterChg>
      <pc:sldMasterChg chg="delSldLayout modSldLayout">
        <pc:chgData name="Ashley Concessio" userId="4569cd97-2d82-49d0-9041-d183daaa5880" providerId="ADAL" clId="{143DB454-6F93-473D-BEE4-5104EBA21AB5}" dt="2025-09-19T20:07:26.390" v="118" actId="478"/>
        <pc:sldMasterMkLst>
          <pc:docMk/>
          <pc:sldMasterMk cId="1715658710" sldId="2147483799"/>
        </pc:sldMasterMkLst>
        <pc:sldLayoutChg chg="delSp">
          <pc:chgData name="Ashley Concessio" userId="4569cd97-2d82-49d0-9041-d183daaa5880" providerId="ADAL" clId="{143DB454-6F93-473D-BEE4-5104EBA21AB5}" dt="2025-09-19T20:07:26.390" v="118" actId="478"/>
          <pc:sldLayoutMkLst>
            <pc:docMk/>
            <pc:sldMasterMk cId="1715658710" sldId="2147483799"/>
            <pc:sldLayoutMk cId="2598632057" sldId="2147483800"/>
          </pc:sldLayoutMkLst>
          <pc:grpChg chg="del">
            <ac:chgData name="Ashley Concessio" userId="4569cd97-2d82-49d0-9041-d183daaa5880" providerId="ADAL" clId="{143DB454-6F93-473D-BEE4-5104EBA21AB5}" dt="2025-09-19T20:07:26.390" v="118" actId="478"/>
            <ac:grpSpMkLst>
              <pc:docMk/>
              <pc:sldMasterMk cId="1715658710" sldId="2147483799"/>
              <pc:sldLayoutMk cId="2598632057" sldId="2147483800"/>
              <ac:grpSpMk id="9" creationId="{C1997F17-381F-9155-B015-E2BFBA14D8A7}"/>
            </ac:grpSpMkLst>
          </pc:grpChg>
        </pc:sldLayoutChg>
        <pc:sldLayoutChg chg="del">
          <pc:chgData name="Ashley Concessio" userId="4569cd97-2d82-49d0-9041-d183daaa5880" providerId="ADAL" clId="{143DB454-6F93-473D-BEE4-5104EBA21AB5}" dt="2025-09-16T13:40:53.881" v="115" actId="47"/>
          <pc:sldLayoutMkLst>
            <pc:docMk/>
            <pc:sldMasterMk cId="1715658710" sldId="2147483799"/>
            <pc:sldLayoutMk cId="3881002199" sldId="2147483804"/>
          </pc:sldLayoutMkLst>
        </pc:sldLayoutChg>
      </pc:sldMasterChg>
    </pc:docChg>
  </pc:docChgLst>
  <pc:docChgLst>
    <pc:chgData name="Ashley Concessio" userId="4569cd97-2d82-49d0-9041-d183daaa5880" providerId="ADAL" clId="{8391012E-8109-4F92-BAD3-C3507AA3365F}"/>
    <pc:docChg chg="undo custSel addSld delSld modSld sldOrd modMainMaster modSection">
      <pc:chgData name="Ashley Concessio" userId="4569cd97-2d82-49d0-9041-d183daaa5880" providerId="ADAL" clId="{8391012E-8109-4F92-BAD3-C3507AA3365F}" dt="2025-09-15T16:17:59.612" v="1139" actId="20577"/>
      <pc:docMkLst>
        <pc:docMk/>
      </pc:docMkLst>
      <pc:sldChg chg="delSp modSp mod">
        <pc:chgData name="Ashley Concessio" userId="4569cd97-2d82-49d0-9041-d183daaa5880" providerId="ADAL" clId="{8391012E-8109-4F92-BAD3-C3507AA3365F}" dt="2025-09-12T14:03:27.389" v="170" actId="20577"/>
        <pc:sldMkLst>
          <pc:docMk/>
          <pc:sldMk cId="3702286645" sldId="4616"/>
        </pc:sldMkLst>
      </pc:sldChg>
      <pc:sldChg chg="addSp delSp modSp new mod modClrScheme chgLayout">
        <pc:chgData name="Ashley Concessio" userId="4569cd97-2d82-49d0-9041-d183daaa5880" providerId="ADAL" clId="{8391012E-8109-4F92-BAD3-C3507AA3365F}" dt="2025-09-15T15:19:13.625" v="462" actId="27636"/>
        <pc:sldMkLst>
          <pc:docMk/>
          <pc:sldMk cId="3753036761" sldId="4617"/>
        </pc:sldMkLst>
      </pc:sldChg>
      <pc:sldChg chg="new del">
        <pc:chgData name="Ashley Concessio" userId="4569cd97-2d82-49d0-9041-d183daaa5880" providerId="ADAL" clId="{8391012E-8109-4F92-BAD3-C3507AA3365F}" dt="2025-09-15T15:11:46.645" v="263" actId="47"/>
        <pc:sldMkLst>
          <pc:docMk/>
          <pc:sldMk cId="1457444283" sldId="4618"/>
        </pc:sldMkLst>
      </pc:sldChg>
      <pc:sldChg chg="addSp delSp modSp new mod">
        <pc:chgData name="Ashley Concessio" userId="4569cd97-2d82-49d0-9041-d183daaa5880" providerId="ADAL" clId="{8391012E-8109-4F92-BAD3-C3507AA3365F}" dt="2025-09-15T16:17:03.524" v="1125" actId="20577"/>
        <pc:sldMkLst>
          <pc:docMk/>
          <pc:sldMk cId="3896118574" sldId="4618"/>
        </pc:sldMkLst>
      </pc:sldChg>
      <pc:sldChg chg="addSp delSp modSp new mod">
        <pc:chgData name="Ashley Concessio" userId="4569cd97-2d82-49d0-9041-d183daaa5880" providerId="ADAL" clId="{8391012E-8109-4F92-BAD3-C3507AA3365F}" dt="2025-09-15T15:45:26.711" v="776" actId="255"/>
        <pc:sldMkLst>
          <pc:docMk/>
          <pc:sldMk cId="935070210" sldId="4619"/>
        </pc:sldMkLst>
      </pc:sldChg>
      <pc:sldChg chg="modSp new del mod">
        <pc:chgData name="Ashley Concessio" userId="4569cd97-2d82-49d0-9041-d183daaa5880" providerId="ADAL" clId="{8391012E-8109-4F92-BAD3-C3507AA3365F}" dt="2025-09-15T15:44:28.982" v="769" actId="47"/>
        <pc:sldMkLst>
          <pc:docMk/>
          <pc:sldMk cId="3789724944" sldId="4620"/>
        </pc:sldMkLst>
      </pc:sldChg>
      <pc:sldChg chg="del ord">
        <pc:chgData name="Ashley Concessio" userId="4569cd97-2d82-49d0-9041-d183daaa5880" providerId="ADAL" clId="{8391012E-8109-4F92-BAD3-C3507AA3365F}" dt="2025-09-15T15:08:38.406" v="182" actId="47"/>
        <pc:sldMkLst>
          <pc:docMk/>
          <pc:sldMk cId="534757763" sldId="4621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3725153818" sldId="4622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3763441189" sldId="4623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356981989" sldId="4624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1347927134" sldId="4625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491012871" sldId="4626"/>
        </pc:sldMkLst>
      </pc:sldChg>
      <pc:sldChg chg="del">
        <pc:chgData name="Ashley Concessio" userId="4569cd97-2d82-49d0-9041-d183daaa5880" providerId="ADAL" clId="{8391012E-8109-4F92-BAD3-C3507AA3365F}" dt="2025-09-15T15:08:38.406" v="182" actId="47"/>
        <pc:sldMkLst>
          <pc:docMk/>
          <pc:sldMk cId="2449926933" sldId="4628"/>
        </pc:sldMkLst>
      </pc:sldChg>
      <pc:sldChg chg="new del">
        <pc:chgData name="Ashley Concessio" userId="4569cd97-2d82-49d0-9041-d183daaa5880" providerId="ADAL" clId="{8391012E-8109-4F92-BAD3-C3507AA3365F}" dt="2025-09-15T15:08:38.406" v="182" actId="47"/>
        <pc:sldMkLst>
          <pc:docMk/>
          <pc:sldMk cId="902255992" sldId="4629"/>
        </pc:sldMkLst>
      </pc:sldChg>
      <pc:sldChg chg="modSp add mod modAnim">
        <pc:chgData name="Ashley Concessio" userId="4569cd97-2d82-49d0-9041-d183daaa5880" providerId="ADAL" clId="{8391012E-8109-4F92-BAD3-C3507AA3365F}" dt="2025-09-15T16:16:31.084" v="1115"/>
        <pc:sldMkLst>
          <pc:docMk/>
          <pc:sldMk cId="339789" sldId="4642"/>
        </pc:sldMkLst>
      </pc:sldChg>
      <pc:sldChg chg="new del">
        <pc:chgData name="Ashley Concessio" userId="4569cd97-2d82-49d0-9041-d183daaa5880" providerId="ADAL" clId="{8391012E-8109-4F92-BAD3-C3507AA3365F}" dt="2025-09-15T15:46:23.210" v="778" actId="47"/>
        <pc:sldMkLst>
          <pc:docMk/>
          <pc:sldMk cId="2982799048" sldId="4643"/>
        </pc:sldMkLst>
      </pc:sldChg>
      <pc:sldChg chg="addSp delSp modSp new add del mod">
        <pc:chgData name="Ashley Concessio" userId="4569cd97-2d82-49d0-9041-d183daaa5880" providerId="ADAL" clId="{8391012E-8109-4F92-BAD3-C3507AA3365F}" dt="2025-09-15T16:14:10.434" v="1099" actId="47"/>
        <pc:sldMkLst>
          <pc:docMk/>
          <pc:sldMk cId="3600575176" sldId="4643"/>
        </pc:sldMkLst>
      </pc:sldChg>
      <pc:sldChg chg="addSp delSp modSp new del mod">
        <pc:chgData name="Ashley Concessio" userId="4569cd97-2d82-49d0-9041-d183daaa5880" providerId="ADAL" clId="{8391012E-8109-4F92-BAD3-C3507AA3365F}" dt="2025-09-15T16:03:46.436" v="1026" actId="47"/>
        <pc:sldMkLst>
          <pc:docMk/>
          <pc:sldMk cId="286529365" sldId="4644"/>
        </pc:sldMkLst>
      </pc:sldChg>
      <pc:sldChg chg="addSp delSp modSp new mod modAnim">
        <pc:chgData name="Ashley Concessio" userId="4569cd97-2d82-49d0-9041-d183daaa5880" providerId="ADAL" clId="{8391012E-8109-4F92-BAD3-C3507AA3365F}" dt="2025-09-15T16:17:59.612" v="1139" actId="20577"/>
        <pc:sldMkLst>
          <pc:docMk/>
          <pc:sldMk cId="3376309583" sldId="4645"/>
        </pc:sldMkLst>
        <pc:spChg chg="mod">
          <ac:chgData name="Ashley Concessio" userId="4569cd97-2d82-49d0-9041-d183daaa5880" providerId="ADAL" clId="{8391012E-8109-4F92-BAD3-C3507AA3365F}" dt="2025-09-15T16:03:41.712" v="1025" actId="20577"/>
          <ac:spMkLst>
            <pc:docMk/>
            <pc:sldMk cId="3376309583" sldId="4645"/>
            <ac:spMk id="2" creationId="{E9E6DE60-FAAC-7384-E221-4D9354693D76}"/>
          </ac:spMkLst>
        </pc:spChg>
        <pc:spChg chg="add mod">
          <ac:chgData name="Ashley Concessio" userId="4569cd97-2d82-49d0-9041-d183daaa5880" providerId="ADAL" clId="{8391012E-8109-4F92-BAD3-C3507AA3365F}" dt="2025-09-15T16:14:23.333" v="1100" actId="164"/>
          <ac:spMkLst>
            <pc:docMk/>
            <pc:sldMk cId="3376309583" sldId="4645"/>
            <ac:spMk id="10" creationId="{7705541F-1C98-2D80-25AB-E34FF2AA1AF1}"/>
          </ac:spMkLst>
        </pc:spChg>
        <pc:spChg chg="add mod">
          <ac:chgData name="Ashley Concessio" userId="4569cd97-2d82-49d0-9041-d183daaa5880" providerId="ADAL" clId="{8391012E-8109-4F92-BAD3-C3507AA3365F}" dt="2025-09-15T16:14:30.162" v="1101" actId="164"/>
          <ac:spMkLst>
            <pc:docMk/>
            <pc:sldMk cId="3376309583" sldId="4645"/>
            <ac:spMk id="11" creationId="{8B03CF23-7B1C-F1CB-EE59-CBC78624C4E2}"/>
          </ac:spMkLst>
        </pc:spChg>
        <pc:spChg chg="add mod">
          <ac:chgData name="Ashley Concessio" userId="4569cd97-2d82-49d0-9041-d183daaa5880" providerId="ADAL" clId="{8391012E-8109-4F92-BAD3-C3507AA3365F}" dt="2025-09-15T16:17:59.612" v="1139" actId="20577"/>
          <ac:spMkLst>
            <pc:docMk/>
            <pc:sldMk cId="3376309583" sldId="4645"/>
            <ac:spMk id="12" creationId="{AB3EFE26-C6BF-C1E7-DC5C-7DD832A9C5C2}"/>
          </ac:spMkLst>
        </pc:spChg>
        <pc:spChg chg="add mod">
          <ac:chgData name="Ashley Concessio" userId="4569cd97-2d82-49d0-9041-d183daaa5880" providerId="ADAL" clId="{8391012E-8109-4F92-BAD3-C3507AA3365F}" dt="2025-09-15T16:14:37.619" v="1103" actId="164"/>
          <ac:spMkLst>
            <pc:docMk/>
            <pc:sldMk cId="3376309583" sldId="4645"/>
            <ac:spMk id="13" creationId="{DC40FF91-81A1-CBA5-EA54-E6ECB5A8A636}"/>
          </ac:spMkLst>
        </pc:spChg>
        <pc:spChg chg="add mod">
          <ac:chgData name="Ashley Concessio" userId="4569cd97-2d82-49d0-9041-d183daaa5880" providerId="ADAL" clId="{8391012E-8109-4F92-BAD3-C3507AA3365F}" dt="2025-09-15T16:14:41.081" v="1104" actId="164"/>
          <ac:spMkLst>
            <pc:docMk/>
            <pc:sldMk cId="3376309583" sldId="4645"/>
            <ac:spMk id="14" creationId="{0DA1DDA7-43CC-A23A-87FB-E1C9FF07B06E}"/>
          </ac:spMkLst>
        </pc:spChg>
        <pc:grpChg chg="add mod">
          <ac:chgData name="Ashley Concessio" userId="4569cd97-2d82-49d0-9041-d183daaa5880" providerId="ADAL" clId="{8391012E-8109-4F92-BAD3-C3507AA3365F}" dt="2025-09-15T16:14:23.333" v="1100" actId="164"/>
          <ac:grpSpMkLst>
            <pc:docMk/>
            <pc:sldMk cId="3376309583" sldId="4645"/>
            <ac:grpSpMk id="15" creationId="{7D32E580-DAC0-80B3-DBF1-39099C4E1D73}"/>
          </ac:grpSpMkLst>
        </pc:grpChg>
        <pc:grpChg chg="add mod">
          <ac:chgData name="Ashley Concessio" userId="4569cd97-2d82-49d0-9041-d183daaa5880" providerId="ADAL" clId="{8391012E-8109-4F92-BAD3-C3507AA3365F}" dt="2025-09-15T16:14:30.162" v="1101" actId="164"/>
          <ac:grpSpMkLst>
            <pc:docMk/>
            <pc:sldMk cId="3376309583" sldId="4645"/>
            <ac:grpSpMk id="16" creationId="{54C5F652-A129-17FA-5799-AD05D1F30CB9}"/>
          </ac:grpSpMkLst>
        </pc:grpChg>
        <pc:grpChg chg="add mod">
          <ac:chgData name="Ashley Concessio" userId="4569cd97-2d82-49d0-9041-d183daaa5880" providerId="ADAL" clId="{8391012E-8109-4F92-BAD3-C3507AA3365F}" dt="2025-09-15T16:14:34.615" v="1102" actId="164"/>
          <ac:grpSpMkLst>
            <pc:docMk/>
            <pc:sldMk cId="3376309583" sldId="4645"/>
            <ac:grpSpMk id="17" creationId="{0E2B0E92-C357-95D3-A1BD-39CEDD1CAA1C}"/>
          </ac:grpSpMkLst>
        </pc:grpChg>
        <pc:grpChg chg="add mod">
          <ac:chgData name="Ashley Concessio" userId="4569cd97-2d82-49d0-9041-d183daaa5880" providerId="ADAL" clId="{8391012E-8109-4F92-BAD3-C3507AA3365F}" dt="2025-09-15T16:14:37.619" v="1103" actId="164"/>
          <ac:grpSpMkLst>
            <pc:docMk/>
            <pc:sldMk cId="3376309583" sldId="4645"/>
            <ac:grpSpMk id="18" creationId="{5BEADE6C-3220-7056-B793-79ADEBB1723C}"/>
          </ac:grpSpMkLst>
        </pc:grpChg>
        <pc:grpChg chg="add mod">
          <ac:chgData name="Ashley Concessio" userId="4569cd97-2d82-49d0-9041-d183daaa5880" providerId="ADAL" clId="{8391012E-8109-4F92-BAD3-C3507AA3365F}" dt="2025-09-15T16:14:41.081" v="1104" actId="164"/>
          <ac:grpSpMkLst>
            <pc:docMk/>
            <pc:sldMk cId="3376309583" sldId="4645"/>
            <ac:grpSpMk id="19" creationId="{AFDE1946-475F-ABBD-38BA-1F9F086AC063}"/>
          </ac:grpSpMkLst>
        </pc:grpChg>
        <pc:picChg chg="add mod topLvl">
          <ac:chgData name="Ashley Concessio" userId="4569cd97-2d82-49d0-9041-d183daaa5880" providerId="ADAL" clId="{8391012E-8109-4F92-BAD3-C3507AA3365F}" dt="2025-09-15T16:14:30.162" v="1101" actId="164"/>
          <ac:picMkLst>
            <pc:docMk/>
            <pc:sldMk cId="3376309583" sldId="4645"/>
            <ac:picMk id="4" creationId="{BC0E0CCD-628F-D3C0-58D8-2430A75C594B}"/>
          </ac:picMkLst>
        </pc:picChg>
        <pc:picChg chg="add mod topLvl modCrop">
          <ac:chgData name="Ashley Concessio" userId="4569cd97-2d82-49d0-9041-d183daaa5880" providerId="ADAL" clId="{8391012E-8109-4F92-BAD3-C3507AA3365F}" dt="2025-09-15T16:14:34.615" v="1102" actId="164"/>
          <ac:picMkLst>
            <pc:docMk/>
            <pc:sldMk cId="3376309583" sldId="4645"/>
            <ac:picMk id="5" creationId="{07F6FB01-20AF-73F8-8BFE-CCA266D545A9}"/>
          </ac:picMkLst>
        </pc:picChg>
        <pc:picChg chg="add mod topLvl">
          <ac:chgData name="Ashley Concessio" userId="4569cd97-2d82-49d0-9041-d183daaa5880" providerId="ADAL" clId="{8391012E-8109-4F92-BAD3-C3507AA3365F}" dt="2025-09-15T16:14:23.333" v="1100" actId="164"/>
          <ac:picMkLst>
            <pc:docMk/>
            <pc:sldMk cId="3376309583" sldId="4645"/>
            <ac:picMk id="6" creationId="{A3453EBB-F5F5-2A9C-322B-D61CCF5580ED}"/>
          </ac:picMkLst>
        </pc:picChg>
        <pc:picChg chg="add mod topLvl modCrop">
          <ac:chgData name="Ashley Concessio" userId="4569cd97-2d82-49d0-9041-d183daaa5880" providerId="ADAL" clId="{8391012E-8109-4F92-BAD3-C3507AA3365F}" dt="2025-09-15T16:14:37.619" v="1103" actId="164"/>
          <ac:picMkLst>
            <pc:docMk/>
            <pc:sldMk cId="3376309583" sldId="4645"/>
            <ac:picMk id="7" creationId="{2B5F521C-FDE3-97F6-0DD4-A260B367D4C1}"/>
          </ac:picMkLst>
        </pc:picChg>
        <pc:picChg chg="add mod topLvl">
          <ac:chgData name="Ashley Concessio" userId="4569cd97-2d82-49d0-9041-d183daaa5880" providerId="ADAL" clId="{8391012E-8109-4F92-BAD3-C3507AA3365F}" dt="2025-09-15T16:14:41.081" v="1104" actId="164"/>
          <ac:picMkLst>
            <pc:docMk/>
            <pc:sldMk cId="3376309583" sldId="4645"/>
            <ac:picMk id="8" creationId="{6C342258-D9C2-92AE-87BB-7D564EBE00EF}"/>
          </ac:picMkLst>
        </pc:picChg>
      </pc:sldChg>
      <pc:sldMasterChg chg="delSp mod modSldLayout">
        <pc:chgData name="Ashley Concessio" userId="4569cd97-2d82-49d0-9041-d183daaa5880" providerId="ADAL" clId="{8391012E-8109-4F92-BAD3-C3507AA3365F}" dt="2025-09-15T14:59:27.296" v="179" actId="478"/>
        <pc:sldMasterMkLst>
          <pc:docMk/>
          <pc:sldMasterMk cId="530068037" sldId="2147483790"/>
        </pc:sldMasterMkLst>
        <pc:sldLayoutChg chg="addSp delSp modSp mod">
          <pc:chgData name="Ashley Concessio" userId="4569cd97-2d82-49d0-9041-d183daaa5880" providerId="ADAL" clId="{8391012E-8109-4F92-BAD3-C3507AA3365F}" dt="2025-09-12T14:04:14.400" v="178" actId="1076"/>
          <pc:sldLayoutMkLst>
            <pc:docMk/>
            <pc:sldMasterMk cId="530068037" sldId="2147483790"/>
            <pc:sldLayoutMk cId="3411742795" sldId="2147483791"/>
          </pc:sldLayoutMkLst>
          <pc:spChg chg="mod">
            <ac:chgData name="Ashley Concessio" userId="4569cd97-2d82-49d0-9041-d183daaa5880" providerId="ADAL" clId="{8391012E-8109-4F92-BAD3-C3507AA3365F}" dt="2025-09-12T14:04:12.213" v="176" actId="1037"/>
            <ac:spMkLst>
              <pc:docMk/>
              <pc:sldMasterMk cId="530068037" sldId="2147483790"/>
              <pc:sldLayoutMk cId="3411742795" sldId="2147483791"/>
              <ac:spMk id="21" creationId="{A4AC9264-AE9D-A942-863C-AC53D614628E}"/>
            </ac:spMkLst>
          </pc:spChg>
          <pc:spChg chg="mod">
            <ac:chgData name="Ashley Concessio" userId="4569cd97-2d82-49d0-9041-d183daaa5880" providerId="ADAL" clId="{8391012E-8109-4F92-BAD3-C3507AA3365F}" dt="2025-09-12T14:04:02.518" v="173" actId="1038"/>
            <ac:spMkLst>
              <pc:docMk/>
              <pc:sldMasterMk cId="530068037" sldId="2147483790"/>
              <pc:sldLayoutMk cId="3411742795" sldId="2147483791"/>
              <ac:spMk id="26" creationId="{C122E750-E49F-D74C-88EA-8B73607FAAF0}"/>
            </ac:spMkLst>
          </pc:spChg>
          <pc:spChg chg="mod">
            <ac:chgData name="Ashley Concessio" userId="4569cd97-2d82-49d0-9041-d183daaa5880" providerId="ADAL" clId="{8391012E-8109-4F92-BAD3-C3507AA3365F}" dt="2025-09-12T14:02:49.656" v="92" actId="14100"/>
            <ac:spMkLst>
              <pc:docMk/>
              <pc:sldMasterMk cId="530068037" sldId="2147483790"/>
              <pc:sldLayoutMk cId="3411742795" sldId="2147483791"/>
              <ac:spMk id="194563" creationId="{00000000-0000-0000-0000-000000000000}"/>
            </ac:spMkLst>
          </pc:spChg>
          <pc:picChg chg="mod">
            <ac:chgData name="Ashley Concessio" userId="4569cd97-2d82-49d0-9041-d183daaa5880" providerId="ADAL" clId="{8391012E-8109-4F92-BAD3-C3507AA3365F}" dt="2025-09-12T14:04:14.400" v="178" actId="1076"/>
            <ac:picMkLst>
              <pc:docMk/>
              <pc:sldMasterMk cId="530068037" sldId="2147483790"/>
              <pc:sldLayoutMk cId="3411742795" sldId="2147483791"/>
              <ac:picMk id="6" creationId="{00000000-0000-0000-0000-000000000000}"/>
            </ac:picMkLst>
          </pc:picChg>
        </pc:sldLayoutChg>
        <pc:sldLayoutChg chg="delSp mod">
          <pc:chgData name="Ashley Concessio" userId="4569cd97-2d82-49d0-9041-d183daaa5880" providerId="ADAL" clId="{8391012E-8109-4F92-BAD3-C3507AA3365F}" dt="2025-09-15T14:59:27.296" v="179" actId="478"/>
          <pc:sldLayoutMkLst>
            <pc:docMk/>
            <pc:sldMasterMk cId="530068037" sldId="2147483790"/>
            <pc:sldLayoutMk cId="2879230490" sldId="2147483797"/>
          </pc:sldLayoutMkLst>
        </pc:sldLayoutChg>
      </pc:sldMasterChg>
    </pc:docChg>
  </pc:docChgLst>
  <pc:docChgLst>
    <pc:chgData name="Laveena Kamboj" userId="S::laveena_kamboj@eisai.com::5fff78e2-e120-413f-961a-afc45d22e50d" providerId="AD" clId="Web-{65172643-1F29-015A-2AB8-CB77E229C78D}"/>
    <pc:docChg chg="addSld modSld sldOrd modSection">
      <pc:chgData name="Laveena Kamboj" userId="S::laveena_kamboj@eisai.com::5fff78e2-e120-413f-961a-afc45d22e50d" providerId="AD" clId="Web-{65172643-1F29-015A-2AB8-CB77E229C78D}" dt="2025-09-17T19:47:39.876" v="11"/>
      <pc:docMkLst>
        <pc:docMk/>
      </pc:docMkLst>
      <pc:sldChg chg="ord">
        <pc:chgData name="Laveena Kamboj" userId="S::laveena_kamboj@eisai.com::5fff78e2-e120-413f-961a-afc45d22e50d" providerId="AD" clId="Web-{65172643-1F29-015A-2AB8-CB77E229C78D}" dt="2025-09-17T19:46:42.544" v="4"/>
        <pc:sldMkLst>
          <pc:docMk/>
          <pc:sldMk cId="3753036761" sldId="4617"/>
        </pc:sldMkLst>
      </pc:sldChg>
      <pc:sldChg chg="ord">
        <pc:chgData name="Laveena Kamboj" userId="S::laveena_kamboj@eisai.com::5fff78e2-e120-413f-961a-afc45d22e50d" providerId="AD" clId="Web-{65172643-1F29-015A-2AB8-CB77E229C78D}" dt="2025-09-17T19:46:47.450" v="5"/>
        <pc:sldMkLst>
          <pc:docMk/>
          <pc:sldMk cId="935070210" sldId="4619"/>
        </pc:sldMkLst>
      </pc:sldChg>
      <pc:sldChg chg="mod ord modShow">
        <pc:chgData name="Laveena Kamboj" userId="S::laveena_kamboj@eisai.com::5fff78e2-e120-413f-961a-afc45d22e50d" providerId="AD" clId="Web-{65172643-1F29-015A-2AB8-CB77E229C78D}" dt="2025-09-17T19:47:39.876" v="11"/>
        <pc:sldMkLst>
          <pc:docMk/>
          <pc:sldMk cId="339789" sldId="4642"/>
        </pc:sldMkLst>
      </pc:sldChg>
      <pc:sldChg chg="ord">
        <pc:chgData name="Laveena Kamboj" userId="S::laveena_kamboj@eisai.com::5fff78e2-e120-413f-961a-afc45d22e50d" providerId="AD" clId="Web-{65172643-1F29-015A-2AB8-CB77E229C78D}" dt="2025-09-17T19:46:54.247" v="6"/>
        <pc:sldMkLst>
          <pc:docMk/>
          <pc:sldMk cId="3376309583" sldId="4645"/>
        </pc:sldMkLst>
      </pc:sldChg>
      <pc:sldChg chg="add mod ord modShow">
        <pc:chgData name="Laveena Kamboj" userId="S::laveena_kamboj@eisai.com::5fff78e2-e120-413f-961a-afc45d22e50d" providerId="AD" clId="Web-{65172643-1F29-015A-2AB8-CB77E229C78D}" dt="2025-09-17T19:47:33.826" v="10"/>
        <pc:sldMkLst>
          <pc:docMk/>
          <pc:sldMk cId="1667942001" sldId="4648"/>
        </pc:sldMkLst>
      </pc:sldChg>
    </pc:docChg>
  </pc:docChgLst>
  <pc:docChgLst>
    <pc:chgData name="Laveena Kamboj" userId="5fff78e2-e120-413f-961a-afc45d22e50d" providerId="ADAL" clId="{FDC9BF9D-F340-43F4-B8AD-320A830D392B}"/>
    <pc:docChg chg="undo custSel addSld delSld modSld sldOrd modSection">
      <pc:chgData name="Laveena Kamboj" userId="5fff78e2-e120-413f-961a-afc45d22e50d" providerId="ADAL" clId="{FDC9BF9D-F340-43F4-B8AD-320A830D392B}" dt="2025-09-18T15:58:14.662" v="1496" actId="20577"/>
      <pc:docMkLst>
        <pc:docMk/>
      </pc:docMkLst>
      <pc:sldChg chg="add del mod ord modShow">
        <pc:chgData name="Laveena Kamboj" userId="5fff78e2-e120-413f-961a-afc45d22e50d" providerId="ADAL" clId="{FDC9BF9D-F340-43F4-B8AD-320A830D392B}" dt="2025-09-18T10:55:39.998" v="1172" actId="47"/>
        <pc:sldMkLst>
          <pc:docMk/>
          <pc:sldMk cId="3753036761" sldId="4617"/>
        </pc:sldMkLst>
      </pc:sldChg>
      <pc:sldChg chg="addSp delSp modSp del mod modShow">
        <pc:chgData name="Laveena Kamboj" userId="5fff78e2-e120-413f-961a-afc45d22e50d" providerId="ADAL" clId="{FDC9BF9D-F340-43F4-B8AD-320A830D392B}" dt="2025-09-18T10:55:39.998" v="1172" actId="47"/>
        <pc:sldMkLst>
          <pc:docMk/>
          <pc:sldMk cId="3896118574" sldId="4618"/>
        </pc:sldMkLst>
      </pc:sldChg>
      <pc:sldChg chg="modSp del mod ord modShow">
        <pc:chgData name="Laveena Kamboj" userId="5fff78e2-e120-413f-961a-afc45d22e50d" providerId="ADAL" clId="{FDC9BF9D-F340-43F4-B8AD-320A830D392B}" dt="2025-09-18T10:55:39.998" v="1172" actId="47"/>
        <pc:sldMkLst>
          <pc:docMk/>
          <pc:sldMk cId="935070210" sldId="4619"/>
        </pc:sldMkLst>
      </pc:sldChg>
      <pc:sldChg chg="del">
        <pc:chgData name="Laveena Kamboj" userId="5fff78e2-e120-413f-961a-afc45d22e50d" providerId="ADAL" clId="{FDC9BF9D-F340-43F4-B8AD-320A830D392B}" dt="2025-09-17T19:49:04.613" v="809" actId="47"/>
        <pc:sldMkLst>
          <pc:docMk/>
          <pc:sldMk cId="339789" sldId="4642"/>
        </pc:sldMkLst>
      </pc:sldChg>
      <pc:sldChg chg="addSp modSp mod">
        <pc:chgData name="Laveena Kamboj" userId="5fff78e2-e120-413f-961a-afc45d22e50d" providerId="ADAL" clId="{FDC9BF9D-F340-43F4-B8AD-320A830D392B}" dt="2025-09-18T10:53:25.914" v="1033" actId="404"/>
        <pc:sldMkLst>
          <pc:docMk/>
          <pc:sldMk cId="475956151" sldId="4646"/>
        </pc:sldMkLst>
        <pc:spChg chg="add mod">
          <ac:chgData name="Laveena Kamboj" userId="5fff78e2-e120-413f-961a-afc45d22e50d" providerId="ADAL" clId="{FDC9BF9D-F340-43F4-B8AD-320A830D392B}" dt="2025-09-18T10:53:25.914" v="1033" actId="404"/>
          <ac:spMkLst>
            <pc:docMk/>
            <pc:sldMk cId="475956151" sldId="4646"/>
            <ac:spMk id="3" creationId="{1BD47379-32BD-55E5-7994-4F433F40A4D4}"/>
          </ac:spMkLst>
        </pc:spChg>
        <pc:spChg chg="mod">
          <ac:chgData name="Laveena Kamboj" userId="5fff78e2-e120-413f-961a-afc45d22e50d" providerId="ADAL" clId="{FDC9BF9D-F340-43F4-B8AD-320A830D392B}" dt="2025-09-17T19:48:27.752" v="795" actId="27636"/>
          <ac:spMkLst>
            <pc:docMk/>
            <pc:sldMk cId="475956151" sldId="4646"/>
            <ac:spMk id="4" creationId="{CB508FBA-55C2-8BA5-26A8-68B1AB55C5F5}"/>
          </ac:spMkLst>
        </pc:spChg>
      </pc:sldChg>
      <pc:sldChg chg="modSp mod modShow">
        <pc:chgData name="Laveena Kamboj" userId="5fff78e2-e120-413f-961a-afc45d22e50d" providerId="ADAL" clId="{FDC9BF9D-F340-43F4-B8AD-320A830D392B}" dt="2025-09-18T15:58:14.662" v="1496" actId="20577"/>
        <pc:sldMkLst>
          <pc:docMk/>
          <pc:sldMk cId="192365001" sldId="4647"/>
        </pc:sldMkLst>
        <pc:spChg chg="mod">
          <ac:chgData name="Laveena Kamboj" userId="5fff78e2-e120-413f-961a-afc45d22e50d" providerId="ADAL" clId="{FDC9BF9D-F340-43F4-B8AD-320A830D392B}" dt="2025-09-17T19:48:40.179" v="808" actId="20577"/>
          <ac:spMkLst>
            <pc:docMk/>
            <pc:sldMk cId="192365001" sldId="4647"/>
            <ac:spMk id="2" creationId="{3D9F0A83-5F28-5EDD-6BD5-3B4ED541895B}"/>
          </ac:spMkLst>
        </pc:spChg>
        <pc:spChg chg="mod">
          <ac:chgData name="Laveena Kamboj" userId="5fff78e2-e120-413f-961a-afc45d22e50d" providerId="ADAL" clId="{FDC9BF9D-F340-43F4-B8AD-320A830D392B}" dt="2025-09-18T15:58:14.662" v="1496" actId="20577"/>
          <ac:spMkLst>
            <pc:docMk/>
            <pc:sldMk cId="192365001" sldId="4647"/>
            <ac:spMk id="4" creationId="{C718304F-0283-8CD6-02D4-1ADCC6BBE8B0}"/>
          </ac:spMkLst>
        </pc:spChg>
      </pc:sldChg>
      <pc:sldChg chg="del">
        <pc:chgData name="Laveena Kamboj" userId="5fff78e2-e120-413f-961a-afc45d22e50d" providerId="ADAL" clId="{FDC9BF9D-F340-43F4-B8AD-320A830D392B}" dt="2025-09-18T10:55:39.998" v="1172" actId="47"/>
        <pc:sldMkLst>
          <pc:docMk/>
          <pc:sldMk cId="1667942001" sldId="4648"/>
        </pc:sldMkLst>
      </pc:sldChg>
      <pc:sldChg chg="modSp mod">
        <pc:chgData name="Laveena Kamboj" userId="5fff78e2-e120-413f-961a-afc45d22e50d" providerId="ADAL" clId="{FDC9BF9D-F340-43F4-B8AD-320A830D392B}" dt="2025-09-18T15:57:17.296" v="1470" actId="20577"/>
        <pc:sldMkLst>
          <pc:docMk/>
          <pc:sldMk cId="3462105553" sldId="4649"/>
        </pc:sldMkLst>
        <pc:spChg chg="mod">
          <ac:chgData name="Laveena Kamboj" userId="5fff78e2-e120-413f-961a-afc45d22e50d" providerId="ADAL" clId="{FDC9BF9D-F340-43F4-B8AD-320A830D392B}" dt="2025-09-18T15:49:27.337" v="1231" actId="20577"/>
          <ac:spMkLst>
            <pc:docMk/>
            <pc:sldMk cId="3462105553" sldId="4649"/>
            <ac:spMk id="4" creationId="{46CBBEB2-58A8-FDD7-1884-8E53EA566E79}"/>
          </ac:spMkLst>
        </pc:spChg>
        <pc:spChg chg="mod">
          <ac:chgData name="Laveena Kamboj" userId="5fff78e2-e120-413f-961a-afc45d22e50d" providerId="ADAL" clId="{FDC9BF9D-F340-43F4-B8AD-320A830D392B}" dt="2025-09-18T15:57:17.296" v="1470" actId="20577"/>
          <ac:spMkLst>
            <pc:docMk/>
            <pc:sldMk cId="3462105553" sldId="4649"/>
            <ac:spMk id="6" creationId="{FFC2E820-4DA6-9C70-9594-52106C1E77CF}"/>
          </ac:spMkLst>
        </pc:spChg>
      </pc:sldChg>
    </pc:docChg>
  </pc:docChgLst>
  <pc:docChgLst>
    <pc:chgData name="Ashley Concessio" userId="S::ashley_concessio@eisai.com::4569cd97-2d82-49d0-9041-d183daaa5880" providerId="AD" clId="Web-{A2EB1A06-33F4-F558-6EAD-9025A08FE2DE}"/>
    <pc:docChg chg="sldOrd">
      <pc:chgData name="Ashley Concessio" userId="S::ashley_concessio@eisai.com::4569cd97-2d82-49d0-9041-d183daaa5880" providerId="AD" clId="Web-{A2EB1A06-33F4-F558-6EAD-9025A08FE2DE}" dt="2025-09-18T13:55:36.697" v="0"/>
      <pc:docMkLst>
        <pc:docMk/>
      </pc:docMkLst>
      <pc:sldChg chg="ord">
        <pc:chgData name="Ashley Concessio" userId="S::ashley_concessio@eisai.com::4569cd97-2d82-49d0-9041-d183daaa5880" providerId="AD" clId="Web-{A2EB1A06-33F4-F558-6EAD-9025A08FE2DE}" dt="2025-09-18T13:55:36.697" v="0"/>
        <pc:sldMkLst>
          <pc:docMk/>
          <pc:sldMk cId="475956151" sldId="4646"/>
        </pc:sldMkLst>
      </pc:sldChg>
    </pc:docChg>
  </pc:docChgLst>
  <pc:docChgLst>
    <pc:chgData name="Laveena Kamboj" userId="S::laveena_kamboj@eisai.com::5fff78e2-e120-413f-961a-afc45d22e50d" providerId="AD" clId="Web-{20C8CFE7-C119-93A3-48F8-4A0FB7DB1124}"/>
    <pc:docChg chg="sldOrd">
      <pc:chgData name="Laveena Kamboj" userId="S::laveena_kamboj@eisai.com::5fff78e2-e120-413f-961a-afc45d22e50d" providerId="AD" clId="Web-{20C8CFE7-C119-93A3-48F8-4A0FB7DB1124}" dt="2025-09-19T19:49:46.599" v="0"/>
      <pc:docMkLst>
        <pc:docMk/>
      </pc:docMkLst>
      <pc:sldChg chg="ord">
        <pc:chgData name="Laveena Kamboj" userId="S::laveena_kamboj@eisai.com::5fff78e2-e120-413f-961a-afc45d22e50d" providerId="AD" clId="Web-{20C8CFE7-C119-93A3-48F8-4A0FB7DB1124}" dt="2025-09-19T19:49:46.599" v="0"/>
        <pc:sldMkLst>
          <pc:docMk/>
          <pc:sldMk cId="3376309583" sldId="4645"/>
        </pc:sldMkLst>
      </pc:sldChg>
    </pc:docChg>
  </pc:docChgLst>
  <pc:docChgLst>
    <pc:chgData name="Alice Li" userId="71ea3f16-cf89-4c1c-9f5a-dc1f46e6cb82" providerId="ADAL" clId="{DD8BC93F-7B31-466C-868A-26F0520D7446}"/>
    <pc:docChg chg="addSld modSld">
      <pc:chgData name="Alice Li" userId="71ea3f16-cf89-4c1c-9f5a-dc1f46e6cb82" providerId="ADAL" clId="{DD8BC93F-7B31-466C-868A-26F0520D7446}" dt="2023-10-18T23:55:12.069" v="1" actId="729"/>
      <pc:docMkLst>
        <pc:docMk/>
      </pc:docMkLst>
      <pc:sldChg chg="add mod modShow">
        <pc:chgData name="Alice Li" userId="71ea3f16-cf89-4c1c-9f5a-dc1f46e6cb82" providerId="ADAL" clId="{DD8BC93F-7B31-466C-868A-26F0520D7446}" dt="2023-10-18T23:55:12.069" v="1" actId="729"/>
        <pc:sldMkLst>
          <pc:docMk/>
          <pc:sldMk cId="2449926933" sldId="46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0" tIns="47109" rIns="94220" bIns="4710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09" rIns="94220" bIns="47109" rtlCol="0"/>
          <a:lstStyle>
            <a:lvl1pPr algn="r">
              <a:defRPr sz="1200"/>
            </a:lvl1pPr>
          </a:lstStyle>
          <a:p>
            <a:fld id="{552D2A12-4FD0-B341-87FB-4B61C5B1584F}" type="datetimeFigureOut">
              <a:rPr lang="en-CA" smtClean="0"/>
              <a:t>2025-09-19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09" rIns="94220" bIns="4710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09" rIns="94220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20" tIns="47109" rIns="94220" bIns="4710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09" rIns="94220" bIns="47109" rtlCol="0" anchor="b"/>
          <a:lstStyle>
            <a:lvl1pPr algn="r">
              <a:defRPr sz="1200"/>
            </a:lvl1pPr>
          </a:lstStyle>
          <a:p>
            <a:fld id="{4A7A3DF7-95C9-8644-9F92-4B3E53A862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4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0A59A-EFB5-C04E-8438-F41B2586F8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6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B9D220-EE49-C145-99C2-30EA16F171AA}"/>
              </a:ext>
            </a:extLst>
          </p:cNvPr>
          <p:cNvSpPr/>
          <p:nvPr userDrawn="1"/>
        </p:nvSpPr>
        <p:spPr>
          <a:xfrm>
            <a:off x="0" y="4137930"/>
            <a:ext cx="12192000" cy="2720070"/>
          </a:xfrm>
          <a:prstGeom prst="rect">
            <a:avLst/>
          </a:prstGeom>
          <a:gradFill>
            <a:gsLst>
              <a:gs pos="0">
                <a:srgbClr val="E7EEF2"/>
              </a:gs>
              <a:gs pos="48000">
                <a:srgbClr val="E7EEF2">
                  <a:alpha val="48000"/>
                </a:srgbClr>
              </a:gs>
              <a:gs pos="100000">
                <a:srgbClr val="E7EEF2">
                  <a:alpha val="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 descr="Plain_cover_hhc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334" y="5971026"/>
            <a:ext cx="143933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cover_mark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21" y="1382857"/>
            <a:ext cx="2824717" cy="12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3151130"/>
            <a:ext cx="12192000" cy="1274873"/>
          </a:xfrm>
        </p:spPr>
        <p:txBody>
          <a:bodyPr/>
          <a:lstStyle>
            <a:lvl1pPr algn="ctr">
              <a:defRPr sz="3600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Caring for an Aging Population: Policy and Advocacy in Brain Health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0F3262-44F0-7443-8DE7-7FA6DEA31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37" r="837"/>
          <a:stretch/>
        </p:blipFill>
        <p:spPr>
          <a:xfrm>
            <a:off x="0" y="4703861"/>
            <a:ext cx="12192000" cy="396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2AE0F7-ECBF-564E-AF35-B1FE98235B42}"/>
              </a:ext>
            </a:extLst>
          </p:cNvPr>
          <p:cNvGrpSpPr/>
          <p:nvPr userDrawn="1"/>
        </p:nvGrpSpPr>
        <p:grpSpPr>
          <a:xfrm>
            <a:off x="5391646" y="5443306"/>
            <a:ext cx="1367447" cy="187224"/>
            <a:chOff x="5391646" y="5443306"/>
            <a:chExt cx="1367447" cy="187224"/>
          </a:xfrm>
          <a:solidFill>
            <a:schemeClr val="tx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22E750-E49F-D74C-88EA-8B73607FAAF0}"/>
                </a:ext>
              </a:extLst>
            </p:cNvPr>
            <p:cNvSpPr/>
            <p:nvPr userDrawn="1"/>
          </p:nvSpPr>
          <p:spPr>
            <a:xfrm>
              <a:off x="5391646" y="5443306"/>
              <a:ext cx="133988" cy="183623"/>
            </a:xfrm>
            <a:custGeom>
              <a:avLst/>
              <a:gdLst/>
              <a:ahLst/>
              <a:cxnLst/>
              <a:rect l="l" t="t" r="r" b="b"/>
              <a:pathLst>
                <a:path w="133988" h="183623">
                  <a:moveTo>
                    <a:pt x="0" y="0"/>
                  </a:moveTo>
                  <a:lnTo>
                    <a:pt x="132188" y="0"/>
                  </a:lnTo>
                  <a:lnTo>
                    <a:pt x="132188" y="27775"/>
                  </a:lnTo>
                  <a:lnTo>
                    <a:pt x="32146" y="27775"/>
                  </a:lnTo>
                  <a:lnTo>
                    <a:pt x="32146" y="75867"/>
                  </a:lnTo>
                  <a:lnTo>
                    <a:pt x="124729" y="75867"/>
                  </a:lnTo>
                  <a:lnTo>
                    <a:pt x="124729" y="102099"/>
                  </a:lnTo>
                  <a:lnTo>
                    <a:pt x="32146" y="102099"/>
                  </a:lnTo>
                  <a:lnTo>
                    <a:pt x="32146" y="155848"/>
                  </a:lnTo>
                  <a:lnTo>
                    <a:pt x="133988" y="155848"/>
                  </a:lnTo>
                  <a:lnTo>
                    <a:pt x="133988" y="183623"/>
                  </a:lnTo>
                  <a:lnTo>
                    <a:pt x="0" y="1836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25CDAE-7682-3745-87CC-ABA907A24277}"/>
                </a:ext>
              </a:extLst>
            </p:cNvPr>
            <p:cNvSpPr/>
            <p:nvPr userDrawn="1"/>
          </p:nvSpPr>
          <p:spPr>
            <a:xfrm>
              <a:off x="5588327" y="5443306"/>
              <a:ext cx="29318" cy="27775"/>
            </a:xfrm>
            <a:custGeom>
              <a:avLst/>
              <a:gdLst/>
              <a:ahLst/>
              <a:cxnLst/>
              <a:rect l="l" t="t" r="r" b="b"/>
              <a:pathLst>
                <a:path w="29318" h="27775">
                  <a:moveTo>
                    <a:pt x="0" y="0"/>
                  </a:moveTo>
                  <a:lnTo>
                    <a:pt x="29318" y="0"/>
                  </a:lnTo>
                  <a:lnTo>
                    <a:pt x="29318" y="27775"/>
                  </a:lnTo>
                  <a:lnTo>
                    <a:pt x="0" y="277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5949DAA-66A8-F64C-8579-34F937A7703B}"/>
                </a:ext>
              </a:extLst>
            </p:cNvPr>
            <p:cNvSpPr/>
            <p:nvPr userDrawn="1"/>
          </p:nvSpPr>
          <p:spPr>
            <a:xfrm>
              <a:off x="6045527" y="5443306"/>
              <a:ext cx="29318" cy="27775"/>
            </a:xfrm>
            <a:custGeom>
              <a:avLst/>
              <a:gdLst/>
              <a:ahLst/>
              <a:cxnLst/>
              <a:rect l="l" t="t" r="r" b="b"/>
              <a:pathLst>
                <a:path w="29318" h="27775">
                  <a:moveTo>
                    <a:pt x="0" y="0"/>
                  </a:moveTo>
                  <a:lnTo>
                    <a:pt x="29318" y="0"/>
                  </a:lnTo>
                  <a:lnTo>
                    <a:pt x="29318" y="27775"/>
                  </a:lnTo>
                  <a:lnTo>
                    <a:pt x="0" y="277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9714B23-83F3-5740-A9B0-F98607E033FE}"/>
                </a:ext>
              </a:extLst>
            </p:cNvPr>
            <p:cNvSpPr/>
            <p:nvPr userDrawn="1"/>
          </p:nvSpPr>
          <p:spPr>
            <a:xfrm>
              <a:off x="6248896" y="5443306"/>
              <a:ext cx="32146" cy="183623"/>
            </a:xfrm>
            <a:custGeom>
              <a:avLst/>
              <a:gdLst/>
              <a:ahLst/>
              <a:cxnLst/>
              <a:rect l="l" t="t" r="r" b="b"/>
              <a:pathLst>
                <a:path w="32146" h="183623">
                  <a:moveTo>
                    <a:pt x="0" y="0"/>
                  </a:moveTo>
                  <a:lnTo>
                    <a:pt x="32146" y="0"/>
                  </a:lnTo>
                  <a:lnTo>
                    <a:pt x="32146" y="183623"/>
                  </a:lnTo>
                  <a:lnTo>
                    <a:pt x="0" y="1836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9FE0B54-0EC9-964B-9789-40E77494E6A2}"/>
                </a:ext>
              </a:extLst>
            </p:cNvPr>
            <p:cNvSpPr/>
            <p:nvPr userDrawn="1"/>
          </p:nvSpPr>
          <p:spPr>
            <a:xfrm>
              <a:off x="5685130" y="5490369"/>
              <a:ext cx="118300" cy="140161"/>
            </a:xfrm>
            <a:custGeom>
              <a:avLst/>
              <a:gdLst/>
              <a:ahLst/>
              <a:cxnLst/>
              <a:rect l="l" t="t" r="r" b="b"/>
              <a:pathLst>
                <a:path w="118300" h="140161">
                  <a:moveTo>
                    <a:pt x="58379" y="0"/>
                  </a:moveTo>
                  <a:cubicBezTo>
                    <a:pt x="65237" y="0"/>
                    <a:pt x="71795" y="729"/>
                    <a:pt x="78053" y="2186"/>
                  </a:cubicBezTo>
                  <a:cubicBezTo>
                    <a:pt x="84310" y="3644"/>
                    <a:pt x="89968" y="6001"/>
                    <a:pt x="95026" y="9259"/>
                  </a:cubicBezTo>
                  <a:cubicBezTo>
                    <a:pt x="100084" y="12516"/>
                    <a:pt x="104284" y="16760"/>
                    <a:pt x="107628" y="21989"/>
                  </a:cubicBezTo>
                  <a:cubicBezTo>
                    <a:pt x="110971" y="27218"/>
                    <a:pt x="113071" y="33519"/>
                    <a:pt x="113928" y="40891"/>
                  </a:cubicBezTo>
                  <a:lnTo>
                    <a:pt x="83325" y="40891"/>
                  </a:lnTo>
                  <a:cubicBezTo>
                    <a:pt x="81953" y="33862"/>
                    <a:pt x="78738" y="29147"/>
                    <a:pt x="73681" y="26747"/>
                  </a:cubicBezTo>
                  <a:cubicBezTo>
                    <a:pt x="68623" y="24346"/>
                    <a:pt x="62836" y="23146"/>
                    <a:pt x="56321" y="23146"/>
                  </a:cubicBezTo>
                  <a:cubicBezTo>
                    <a:pt x="54264" y="23146"/>
                    <a:pt x="51821" y="23318"/>
                    <a:pt x="48992" y="23660"/>
                  </a:cubicBezTo>
                  <a:cubicBezTo>
                    <a:pt x="46163" y="24003"/>
                    <a:pt x="43505" y="24646"/>
                    <a:pt x="41019" y="25589"/>
                  </a:cubicBezTo>
                  <a:cubicBezTo>
                    <a:pt x="38533" y="26532"/>
                    <a:pt x="36433" y="27904"/>
                    <a:pt x="34718" y="29704"/>
                  </a:cubicBezTo>
                  <a:cubicBezTo>
                    <a:pt x="33004" y="31504"/>
                    <a:pt x="32147" y="33862"/>
                    <a:pt x="32147" y="36776"/>
                  </a:cubicBezTo>
                  <a:cubicBezTo>
                    <a:pt x="32147" y="40377"/>
                    <a:pt x="33390" y="43291"/>
                    <a:pt x="35876" y="45520"/>
                  </a:cubicBezTo>
                  <a:cubicBezTo>
                    <a:pt x="38362" y="47749"/>
                    <a:pt x="41619" y="49592"/>
                    <a:pt x="45648" y="51050"/>
                  </a:cubicBezTo>
                  <a:cubicBezTo>
                    <a:pt x="49677" y="52507"/>
                    <a:pt x="54264" y="53750"/>
                    <a:pt x="59407" y="54779"/>
                  </a:cubicBezTo>
                  <a:cubicBezTo>
                    <a:pt x="64551" y="55807"/>
                    <a:pt x="69866" y="56922"/>
                    <a:pt x="75352" y="58122"/>
                  </a:cubicBezTo>
                  <a:cubicBezTo>
                    <a:pt x="80667" y="59322"/>
                    <a:pt x="85896" y="60779"/>
                    <a:pt x="91040" y="62494"/>
                  </a:cubicBezTo>
                  <a:cubicBezTo>
                    <a:pt x="96183" y="64208"/>
                    <a:pt x="100770" y="66523"/>
                    <a:pt x="104799" y="69438"/>
                  </a:cubicBezTo>
                  <a:cubicBezTo>
                    <a:pt x="108828" y="72352"/>
                    <a:pt x="112085" y="76038"/>
                    <a:pt x="114571" y="80496"/>
                  </a:cubicBezTo>
                  <a:cubicBezTo>
                    <a:pt x="117057" y="84954"/>
                    <a:pt x="118300" y="90440"/>
                    <a:pt x="118300" y="96955"/>
                  </a:cubicBezTo>
                  <a:cubicBezTo>
                    <a:pt x="118300" y="104842"/>
                    <a:pt x="116500" y="111529"/>
                    <a:pt x="112900" y="117015"/>
                  </a:cubicBezTo>
                  <a:cubicBezTo>
                    <a:pt x="109299" y="122501"/>
                    <a:pt x="104627" y="126959"/>
                    <a:pt x="98884" y="130388"/>
                  </a:cubicBezTo>
                  <a:cubicBezTo>
                    <a:pt x="93140" y="133817"/>
                    <a:pt x="86754" y="136303"/>
                    <a:pt x="79724" y="137846"/>
                  </a:cubicBezTo>
                  <a:cubicBezTo>
                    <a:pt x="72695" y="139389"/>
                    <a:pt x="65751" y="140161"/>
                    <a:pt x="58893" y="140161"/>
                  </a:cubicBezTo>
                  <a:cubicBezTo>
                    <a:pt x="50492" y="140161"/>
                    <a:pt x="42734" y="139218"/>
                    <a:pt x="35619" y="137332"/>
                  </a:cubicBezTo>
                  <a:cubicBezTo>
                    <a:pt x="28503" y="135446"/>
                    <a:pt x="22331" y="132574"/>
                    <a:pt x="17102" y="128716"/>
                  </a:cubicBezTo>
                  <a:cubicBezTo>
                    <a:pt x="11873" y="124859"/>
                    <a:pt x="7758" y="120058"/>
                    <a:pt x="4758" y="114315"/>
                  </a:cubicBezTo>
                  <a:cubicBezTo>
                    <a:pt x="1757" y="108571"/>
                    <a:pt x="171" y="101756"/>
                    <a:pt x="0" y="93869"/>
                  </a:cubicBezTo>
                  <a:lnTo>
                    <a:pt x="29318" y="93869"/>
                  </a:lnTo>
                  <a:cubicBezTo>
                    <a:pt x="30175" y="102442"/>
                    <a:pt x="33433" y="108442"/>
                    <a:pt x="39090" y="111871"/>
                  </a:cubicBezTo>
                  <a:cubicBezTo>
                    <a:pt x="44748" y="115300"/>
                    <a:pt x="51521" y="117015"/>
                    <a:pt x="59407" y="117015"/>
                  </a:cubicBezTo>
                  <a:cubicBezTo>
                    <a:pt x="62150" y="117015"/>
                    <a:pt x="65279" y="116801"/>
                    <a:pt x="68794" y="116372"/>
                  </a:cubicBezTo>
                  <a:cubicBezTo>
                    <a:pt x="72309" y="115943"/>
                    <a:pt x="75609" y="115129"/>
                    <a:pt x="78695" y="113929"/>
                  </a:cubicBezTo>
                  <a:cubicBezTo>
                    <a:pt x="81781" y="112729"/>
                    <a:pt x="84310" y="110971"/>
                    <a:pt x="86282" y="108657"/>
                  </a:cubicBezTo>
                  <a:cubicBezTo>
                    <a:pt x="88254" y="106342"/>
                    <a:pt x="89154" y="103299"/>
                    <a:pt x="88982" y="99527"/>
                  </a:cubicBezTo>
                  <a:cubicBezTo>
                    <a:pt x="88811" y="95755"/>
                    <a:pt x="87439" y="92669"/>
                    <a:pt x="84868" y="90269"/>
                  </a:cubicBezTo>
                  <a:cubicBezTo>
                    <a:pt x="82296" y="87868"/>
                    <a:pt x="78995" y="85940"/>
                    <a:pt x="74966" y="84482"/>
                  </a:cubicBezTo>
                  <a:cubicBezTo>
                    <a:pt x="70937" y="83025"/>
                    <a:pt x="66351" y="81782"/>
                    <a:pt x="61207" y="80753"/>
                  </a:cubicBezTo>
                  <a:cubicBezTo>
                    <a:pt x="56064" y="79725"/>
                    <a:pt x="50835" y="78610"/>
                    <a:pt x="45520" y="77410"/>
                  </a:cubicBezTo>
                  <a:cubicBezTo>
                    <a:pt x="40033" y="76210"/>
                    <a:pt x="34761" y="74753"/>
                    <a:pt x="29704" y="73038"/>
                  </a:cubicBezTo>
                  <a:cubicBezTo>
                    <a:pt x="24646" y="71324"/>
                    <a:pt x="20102" y="69009"/>
                    <a:pt x="16073" y="66094"/>
                  </a:cubicBezTo>
                  <a:cubicBezTo>
                    <a:pt x="12044" y="63180"/>
                    <a:pt x="8830" y="59451"/>
                    <a:pt x="6429" y="54907"/>
                  </a:cubicBezTo>
                  <a:cubicBezTo>
                    <a:pt x="4029" y="50364"/>
                    <a:pt x="2829" y="44749"/>
                    <a:pt x="2829" y="38062"/>
                  </a:cubicBezTo>
                  <a:cubicBezTo>
                    <a:pt x="2829" y="30861"/>
                    <a:pt x="4586" y="24818"/>
                    <a:pt x="8101" y="19931"/>
                  </a:cubicBezTo>
                  <a:cubicBezTo>
                    <a:pt x="11616" y="15045"/>
                    <a:pt x="16073" y="11102"/>
                    <a:pt x="21474" y="8101"/>
                  </a:cubicBezTo>
                  <a:cubicBezTo>
                    <a:pt x="26875" y="5101"/>
                    <a:pt x="32875" y="3001"/>
                    <a:pt x="39476" y="1801"/>
                  </a:cubicBezTo>
                  <a:cubicBezTo>
                    <a:pt x="46077" y="600"/>
                    <a:pt x="52378" y="0"/>
                    <a:pt x="583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4AC9264-AE9D-A942-863C-AC53D614628E}"/>
                </a:ext>
              </a:extLst>
            </p:cNvPr>
            <p:cNvSpPr/>
            <p:nvPr userDrawn="1"/>
          </p:nvSpPr>
          <p:spPr>
            <a:xfrm>
              <a:off x="5856580" y="5490369"/>
              <a:ext cx="132702" cy="140161"/>
            </a:xfrm>
            <a:custGeom>
              <a:avLst/>
              <a:gdLst/>
              <a:ahLst/>
              <a:cxnLst/>
              <a:rect l="l" t="t" r="r" b="b"/>
              <a:pathLst>
                <a:path w="132702" h="140161">
                  <a:moveTo>
                    <a:pt x="65322" y="0"/>
                  </a:moveTo>
                  <a:cubicBezTo>
                    <a:pt x="71837" y="0"/>
                    <a:pt x="78267" y="686"/>
                    <a:pt x="84610" y="2058"/>
                  </a:cubicBezTo>
                  <a:cubicBezTo>
                    <a:pt x="90954" y="3429"/>
                    <a:pt x="96655" y="5658"/>
                    <a:pt x="101713" y="8744"/>
                  </a:cubicBezTo>
                  <a:cubicBezTo>
                    <a:pt x="106770" y="11830"/>
                    <a:pt x="110842" y="15817"/>
                    <a:pt x="113928" y="20703"/>
                  </a:cubicBezTo>
                  <a:cubicBezTo>
                    <a:pt x="117014" y="25589"/>
                    <a:pt x="118558" y="31547"/>
                    <a:pt x="118558" y="38577"/>
                  </a:cubicBezTo>
                  <a:lnTo>
                    <a:pt x="118558" y="106985"/>
                  </a:lnTo>
                  <a:cubicBezTo>
                    <a:pt x="118558" y="110586"/>
                    <a:pt x="119029" y="113157"/>
                    <a:pt x="119972" y="114700"/>
                  </a:cubicBezTo>
                  <a:cubicBezTo>
                    <a:pt x="120915" y="116243"/>
                    <a:pt x="122758" y="117015"/>
                    <a:pt x="125501" y="117015"/>
                  </a:cubicBezTo>
                  <a:cubicBezTo>
                    <a:pt x="126358" y="117015"/>
                    <a:pt x="127387" y="117015"/>
                    <a:pt x="128587" y="117015"/>
                  </a:cubicBezTo>
                  <a:cubicBezTo>
                    <a:pt x="129788" y="117015"/>
                    <a:pt x="131159" y="116843"/>
                    <a:pt x="132702" y="116501"/>
                  </a:cubicBezTo>
                  <a:lnTo>
                    <a:pt x="132702" y="136817"/>
                  </a:lnTo>
                  <a:cubicBezTo>
                    <a:pt x="131673" y="137160"/>
                    <a:pt x="130345" y="137546"/>
                    <a:pt x="128716" y="137975"/>
                  </a:cubicBezTo>
                  <a:cubicBezTo>
                    <a:pt x="127087" y="138403"/>
                    <a:pt x="125416" y="138789"/>
                    <a:pt x="123701" y="139132"/>
                  </a:cubicBezTo>
                  <a:cubicBezTo>
                    <a:pt x="121987" y="139475"/>
                    <a:pt x="120272" y="139732"/>
                    <a:pt x="118558" y="139904"/>
                  </a:cubicBezTo>
                  <a:cubicBezTo>
                    <a:pt x="116843" y="140075"/>
                    <a:pt x="115386" y="140161"/>
                    <a:pt x="114186" y="140161"/>
                  </a:cubicBezTo>
                  <a:cubicBezTo>
                    <a:pt x="108185" y="140161"/>
                    <a:pt x="103213" y="138961"/>
                    <a:pt x="99269" y="136560"/>
                  </a:cubicBezTo>
                  <a:cubicBezTo>
                    <a:pt x="95326" y="134160"/>
                    <a:pt x="92754" y="129959"/>
                    <a:pt x="91554" y="123959"/>
                  </a:cubicBezTo>
                  <a:cubicBezTo>
                    <a:pt x="85725" y="129617"/>
                    <a:pt x="78567" y="133731"/>
                    <a:pt x="70080" y="136303"/>
                  </a:cubicBezTo>
                  <a:cubicBezTo>
                    <a:pt x="61593" y="138875"/>
                    <a:pt x="53407" y="140161"/>
                    <a:pt x="45520" y="140161"/>
                  </a:cubicBezTo>
                  <a:cubicBezTo>
                    <a:pt x="39519" y="140161"/>
                    <a:pt x="33775" y="139346"/>
                    <a:pt x="28289" y="137718"/>
                  </a:cubicBezTo>
                  <a:cubicBezTo>
                    <a:pt x="22803" y="136089"/>
                    <a:pt x="17959" y="133688"/>
                    <a:pt x="13759" y="130517"/>
                  </a:cubicBezTo>
                  <a:cubicBezTo>
                    <a:pt x="9558" y="127345"/>
                    <a:pt x="6215" y="123316"/>
                    <a:pt x="3729" y="118429"/>
                  </a:cubicBezTo>
                  <a:cubicBezTo>
                    <a:pt x="1243" y="113543"/>
                    <a:pt x="0" y="107842"/>
                    <a:pt x="0" y="101327"/>
                  </a:cubicBezTo>
                  <a:cubicBezTo>
                    <a:pt x="0" y="93098"/>
                    <a:pt x="1500" y="86411"/>
                    <a:pt x="4500" y="81268"/>
                  </a:cubicBezTo>
                  <a:cubicBezTo>
                    <a:pt x="7501" y="76124"/>
                    <a:pt x="11444" y="72095"/>
                    <a:pt x="16330" y="69180"/>
                  </a:cubicBezTo>
                  <a:cubicBezTo>
                    <a:pt x="21217" y="66266"/>
                    <a:pt x="26703" y="64165"/>
                    <a:pt x="32790" y="62880"/>
                  </a:cubicBezTo>
                  <a:cubicBezTo>
                    <a:pt x="38876" y="61594"/>
                    <a:pt x="45005" y="60608"/>
                    <a:pt x="51178" y="59922"/>
                  </a:cubicBezTo>
                  <a:cubicBezTo>
                    <a:pt x="56493" y="58893"/>
                    <a:pt x="61550" y="58165"/>
                    <a:pt x="66351" y="57736"/>
                  </a:cubicBezTo>
                  <a:cubicBezTo>
                    <a:pt x="71152" y="57307"/>
                    <a:pt x="75395" y="56579"/>
                    <a:pt x="79081" y="55550"/>
                  </a:cubicBezTo>
                  <a:cubicBezTo>
                    <a:pt x="82767" y="54521"/>
                    <a:pt x="85682" y="52936"/>
                    <a:pt x="87825" y="50792"/>
                  </a:cubicBezTo>
                  <a:cubicBezTo>
                    <a:pt x="89968" y="48649"/>
                    <a:pt x="91040" y="45435"/>
                    <a:pt x="91040" y="41148"/>
                  </a:cubicBezTo>
                  <a:cubicBezTo>
                    <a:pt x="91040" y="37376"/>
                    <a:pt x="90140" y="34290"/>
                    <a:pt x="88340" y="31890"/>
                  </a:cubicBezTo>
                  <a:cubicBezTo>
                    <a:pt x="86539" y="29490"/>
                    <a:pt x="84310" y="27647"/>
                    <a:pt x="81653" y="26361"/>
                  </a:cubicBezTo>
                  <a:cubicBezTo>
                    <a:pt x="78995" y="25075"/>
                    <a:pt x="76038" y="24218"/>
                    <a:pt x="72780" y="23789"/>
                  </a:cubicBezTo>
                  <a:cubicBezTo>
                    <a:pt x="69523" y="23360"/>
                    <a:pt x="66437" y="23146"/>
                    <a:pt x="63522" y="23146"/>
                  </a:cubicBezTo>
                  <a:cubicBezTo>
                    <a:pt x="55292" y="23146"/>
                    <a:pt x="48520" y="24861"/>
                    <a:pt x="43205" y="28290"/>
                  </a:cubicBezTo>
                  <a:cubicBezTo>
                    <a:pt x="37890" y="31719"/>
                    <a:pt x="34890" y="37034"/>
                    <a:pt x="34204" y="44234"/>
                  </a:cubicBezTo>
                  <a:lnTo>
                    <a:pt x="4886" y="44234"/>
                  </a:lnTo>
                  <a:cubicBezTo>
                    <a:pt x="5400" y="35662"/>
                    <a:pt x="7458" y="28547"/>
                    <a:pt x="11058" y="22889"/>
                  </a:cubicBezTo>
                  <a:cubicBezTo>
                    <a:pt x="14659" y="17231"/>
                    <a:pt x="19245" y="12688"/>
                    <a:pt x="24817" y="9259"/>
                  </a:cubicBezTo>
                  <a:cubicBezTo>
                    <a:pt x="30389" y="5830"/>
                    <a:pt x="36690" y="3429"/>
                    <a:pt x="43720" y="2058"/>
                  </a:cubicBezTo>
                  <a:cubicBezTo>
                    <a:pt x="50749" y="686"/>
                    <a:pt x="57950" y="0"/>
                    <a:pt x="65322" y="0"/>
                  </a:cubicBezTo>
                  <a:close/>
                  <a:moveTo>
                    <a:pt x="89240" y="69952"/>
                  </a:moveTo>
                  <a:cubicBezTo>
                    <a:pt x="84782" y="72867"/>
                    <a:pt x="79296" y="74624"/>
                    <a:pt x="72780" y="75224"/>
                  </a:cubicBezTo>
                  <a:cubicBezTo>
                    <a:pt x="66265" y="75824"/>
                    <a:pt x="59750" y="76724"/>
                    <a:pt x="53235" y="77924"/>
                  </a:cubicBezTo>
                  <a:cubicBezTo>
                    <a:pt x="50149" y="78439"/>
                    <a:pt x="47149" y="79167"/>
                    <a:pt x="44234" y="80110"/>
                  </a:cubicBezTo>
                  <a:cubicBezTo>
                    <a:pt x="41319" y="81053"/>
                    <a:pt x="38748" y="82339"/>
                    <a:pt x="36519" y="83968"/>
                  </a:cubicBezTo>
                  <a:cubicBezTo>
                    <a:pt x="34290" y="85597"/>
                    <a:pt x="32532" y="87740"/>
                    <a:pt x="31247" y="90397"/>
                  </a:cubicBezTo>
                  <a:cubicBezTo>
                    <a:pt x="29961" y="93055"/>
                    <a:pt x="29318" y="96269"/>
                    <a:pt x="29318" y="100041"/>
                  </a:cubicBezTo>
                  <a:cubicBezTo>
                    <a:pt x="29318" y="103299"/>
                    <a:pt x="30261" y="106042"/>
                    <a:pt x="32147" y="108271"/>
                  </a:cubicBezTo>
                  <a:cubicBezTo>
                    <a:pt x="34033" y="110500"/>
                    <a:pt x="36304" y="112257"/>
                    <a:pt x="38962" y="113543"/>
                  </a:cubicBezTo>
                  <a:cubicBezTo>
                    <a:pt x="41619" y="114829"/>
                    <a:pt x="44534" y="115729"/>
                    <a:pt x="47706" y="116243"/>
                  </a:cubicBezTo>
                  <a:cubicBezTo>
                    <a:pt x="50878" y="116758"/>
                    <a:pt x="53749" y="117015"/>
                    <a:pt x="56321" y="117015"/>
                  </a:cubicBezTo>
                  <a:cubicBezTo>
                    <a:pt x="59579" y="117015"/>
                    <a:pt x="63093" y="116586"/>
                    <a:pt x="66865" y="115729"/>
                  </a:cubicBezTo>
                  <a:cubicBezTo>
                    <a:pt x="70637" y="114872"/>
                    <a:pt x="74195" y="113415"/>
                    <a:pt x="77538" y="111357"/>
                  </a:cubicBezTo>
                  <a:cubicBezTo>
                    <a:pt x="80881" y="109300"/>
                    <a:pt x="83667" y="106685"/>
                    <a:pt x="85896" y="103513"/>
                  </a:cubicBezTo>
                  <a:cubicBezTo>
                    <a:pt x="88125" y="100341"/>
                    <a:pt x="89240" y="96441"/>
                    <a:pt x="89240" y="91812"/>
                  </a:cubicBezTo>
                  <a:lnTo>
                    <a:pt x="89240" y="699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B80847-BFB8-4743-8ADB-E77875C0BBC0}"/>
                </a:ext>
              </a:extLst>
            </p:cNvPr>
            <p:cNvSpPr/>
            <p:nvPr userDrawn="1"/>
          </p:nvSpPr>
          <p:spPr>
            <a:xfrm>
              <a:off x="6359082" y="5490368"/>
              <a:ext cx="116757" cy="136560"/>
            </a:xfrm>
            <a:custGeom>
              <a:avLst/>
              <a:gdLst/>
              <a:ahLst/>
              <a:cxnLst/>
              <a:rect l="l" t="t" r="r" b="b"/>
              <a:pathLst>
                <a:path w="116757" h="136560">
                  <a:moveTo>
                    <a:pt x="69694" y="0"/>
                  </a:moveTo>
                  <a:cubicBezTo>
                    <a:pt x="84267" y="0"/>
                    <a:pt x="95755" y="3772"/>
                    <a:pt x="104156" y="11316"/>
                  </a:cubicBezTo>
                  <a:cubicBezTo>
                    <a:pt x="112557" y="18860"/>
                    <a:pt x="116757" y="30176"/>
                    <a:pt x="116757" y="45263"/>
                  </a:cubicBezTo>
                  <a:lnTo>
                    <a:pt x="116757" y="136560"/>
                  </a:lnTo>
                  <a:lnTo>
                    <a:pt x="87439" y="136560"/>
                  </a:lnTo>
                  <a:lnTo>
                    <a:pt x="87439" y="52978"/>
                  </a:lnTo>
                  <a:cubicBezTo>
                    <a:pt x="87096" y="42520"/>
                    <a:pt x="84868" y="34933"/>
                    <a:pt x="80753" y="30218"/>
                  </a:cubicBezTo>
                  <a:cubicBezTo>
                    <a:pt x="76638" y="25503"/>
                    <a:pt x="70209" y="23146"/>
                    <a:pt x="61465" y="23146"/>
                  </a:cubicBezTo>
                  <a:cubicBezTo>
                    <a:pt x="56493" y="23146"/>
                    <a:pt x="52035" y="24046"/>
                    <a:pt x="48092" y="25846"/>
                  </a:cubicBezTo>
                  <a:cubicBezTo>
                    <a:pt x="44148" y="27647"/>
                    <a:pt x="40805" y="30133"/>
                    <a:pt x="38062" y="33304"/>
                  </a:cubicBezTo>
                  <a:cubicBezTo>
                    <a:pt x="35318" y="36476"/>
                    <a:pt x="33175" y="40205"/>
                    <a:pt x="31632" y="44492"/>
                  </a:cubicBezTo>
                  <a:cubicBezTo>
                    <a:pt x="30089" y="48778"/>
                    <a:pt x="29318" y="53321"/>
                    <a:pt x="29318" y="58122"/>
                  </a:cubicBezTo>
                  <a:lnTo>
                    <a:pt x="29318" y="136560"/>
                  </a:lnTo>
                  <a:lnTo>
                    <a:pt x="0" y="136560"/>
                  </a:lnTo>
                  <a:lnTo>
                    <a:pt x="0" y="3601"/>
                  </a:lnTo>
                  <a:lnTo>
                    <a:pt x="27775" y="3601"/>
                  </a:lnTo>
                  <a:lnTo>
                    <a:pt x="27775" y="23146"/>
                  </a:lnTo>
                  <a:lnTo>
                    <a:pt x="28289" y="23660"/>
                  </a:lnTo>
                  <a:cubicBezTo>
                    <a:pt x="32747" y="16288"/>
                    <a:pt x="38576" y="10502"/>
                    <a:pt x="45777" y="6301"/>
                  </a:cubicBezTo>
                  <a:cubicBezTo>
                    <a:pt x="52978" y="2101"/>
                    <a:pt x="60950" y="0"/>
                    <a:pt x="696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E9894A0-A1E9-6A41-BF95-BC263D9A294B}"/>
                </a:ext>
              </a:extLst>
            </p:cNvPr>
            <p:cNvSpPr/>
            <p:nvPr userDrawn="1"/>
          </p:nvSpPr>
          <p:spPr>
            <a:xfrm>
              <a:off x="6533626" y="5490369"/>
              <a:ext cx="125502" cy="140161"/>
            </a:xfrm>
            <a:custGeom>
              <a:avLst/>
              <a:gdLst/>
              <a:ahLst/>
              <a:cxnLst/>
              <a:rect l="l" t="t" r="r" b="b"/>
              <a:pathLst>
                <a:path w="125502" h="140161">
                  <a:moveTo>
                    <a:pt x="65580" y="0"/>
                  </a:moveTo>
                  <a:cubicBezTo>
                    <a:pt x="73295" y="0"/>
                    <a:pt x="80625" y="986"/>
                    <a:pt x="87568" y="2958"/>
                  </a:cubicBezTo>
                  <a:cubicBezTo>
                    <a:pt x="94512" y="4930"/>
                    <a:pt x="100684" y="7887"/>
                    <a:pt x="106085" y="11830"/>
                  </a:cubicBezTo>
                  <a:cubicBezTo>
                    <a:pt x="111486" y="15774"/>
                    <a:pt x="115900" y="20746"/>
                    <a:pt x="119330" y="26747"/>
                  </a:cubicBezTo>
                  <a:cubicBezTo>
                    <a:pt x="122758" y="32747"/>
                    <a:pt x="124816" y="39862"/>
                    <a:pt x="125502" y="48092"/>
                  </a:cubicBezTo>
                  <a:lnTo>
                    <a:pt x="96184" y="48092"/>
                  </a:lnTo>
                  <a:cubicBezTo>
                    <a:pt x="94984" y="39862"/>
                    <a:pt x="91683" y="33647"/>
                    <a:pt x="86283" y="29447"/>
                  </a:cubicBezTo>
                  <a:cubicBezTo>
                    <a:pt x="80882" y="25246"/>
                    <a:pt x="74067" y="23146"/>
                    <a:pt x="65837" y="23146"/>
                  </a:cubicBezTo>
                  <a:cubicBezTo>
                    <a:pt x="62065" y="23146"/>
                    <a:pt x="58036" y="23789"/>
                    <a:pt x="53750" y="25075"/>
                  </a:cubicBezTo>
                  <a:cubicBezTo>
                    <a:pt x="49464" y="26361"/>
                    <a:pt x="45520" y="28761"/>
                    <a:pt x="41920" y="32276"/>
                  </a:cubicBezTo>
                  <a:cubicBezTo>
                    <a:pt x="38319" y="35790"/>
                    <a:pt x="35319" y="40677"/>
                    <a:pt x="32919" y="46935"/>
                  </a:cubicBezTo>
                  <a:cubicBezTo>
                    <a:pt x="30518" y="53193"/>
                    <a:pt x="29318" y="61379"/>
                    <a:pt x="29318" y="71495"/>
                  </a:cubicBezTo>
                  <a:cubicBezTo>
                    <a:pt x="29318" y="76981"/>
                    <a:pt x="29961" y="82468"/>
                    <a:pt x="31247" y="87954"/>
                  </a:cubicBezTo>
                  <a:cubicBezTo>
                    <a:pt x="32533" y="93441"/>
                    <a:pt x="34590" y="98327"/>
                    <a:pt x="37419" y="102613"/>
                  </a:cubicBezTo>
                  <a:cubicBezTo>
                    <a:pt x="40248" y="106899"/>
                    <a:pt x="43891" y="110371"/>
                    <a:pt x="48349" y="113029"/>
                  </a:cubicBezTo>
                  <a:cubicBezTo>
                    <a:pt x="52807" y="115686"/>
                    <a:pt x="58208" y="117015"/>
                    <a:pt x="64551" y="117015"/>
                  </a:cubicBezTo>
                  <a:cubicBezTo>
                    <a:pt x="73124" y="117015"/>
                    <a:pt x="80196" y="114357"/>
                    <a:pt x="85768" y="109043"/>
                  </a:cubicBezTo>
                  <a:cubicBezTo>
                    <a:pt x="91340" y="103728"/>
                    <a:pt x="94812" y="96269"/>
                    <a:pt x="96184" y="86668"/>
                  </a:cubicBezTo>
                  <a:lnTo>
                    <a:pt x="125502" y="86668"/>
                  </a:lnTo>
                  <a:cubicBezTo>
                    <a:pt x="122758" y="103985"/>
                    <a:pt x="116201" y="117229"/>
                    <a:pt x="105828" y="126402"/>
                  </a:cubicBezTo>
                  <a:cubicBezTo>
                    <a:pt x="95455" y="135574"/>
                    <a:pt x="81696" y="140161"/>
                    <a:pt x="64551" y="140161"/>
                  </a:cubicBezTo>
                  <a:cubicBezTo>
                    <a:pt x="54093" y="140161"/>
                    <a:pt x="44877" y="138403"/>
                    <a:pt x="36905" y="134889"/>
                  </a:cubicBezTo>
                  <a:cubicBezTo>
                    <a:pt x="28933" y="131374"/>
                    <a:pt x="22203" y="126573"/>
                    <a:pt x="16717" y="120487"/>
                  </a:cubicBezTo>
                  <a:cubicBezTo>
                    <a:pt x="11230" y="114400"/>
                    <a:pt x="7073" y="107157"/>
                    <a:pt x="4244" y="98756"/>
                  </a:cubicBezTo>
                  <a:cubicBezTo>
                    <a:pt x="1415" y="90354"/>
                    <a:pt x="0" y="81268"/>
                    <a:pt x="0" y="71495"/>
                  </a:cubicBezTo>
                  <a:cubicBezTo>
                    <a:pt x="0" y="61551"/>
                    <a:pt x="1372" y="52207"/>
                    <a:pt x="4115" y="43463"/>
                  </a:cubicBezTo>
                  <a:cubicBezTo>
                    <a:pt x="6858" y="34719"/>
                    <a:pt x="10973" y="27132"/>
                    <a:pt x="16460" y="20703"/>
                  </a:cubicBezTo>
                  <a:cubicBezTo>
                    <a:pt x="21946" y="14274"/>
                    <a:pt x="28761" y="9216"/>
                    <a:pt x="36905" y="5530"/>
                  </a:cubicBezTo>
                  <a:cubicBezTo>
                    <a:pt x="45049" y="1843"/>
                    <a:pt x="54607" y="0"/>
                    <a:pt x="655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777F6C7-4FB4-4846-B305-18B9337D5566}"/>
                </a:ext>
              </a:extLst>
            </p:cNvPr>
            <p:cNvSpPr/>
            <p:nvPr userDrawn="1"/>
          </p:nvSpPr>
          <p:spPr>
            <a:xfrm>
              <a:off x="5588327" y="5493970"/>
              <a:ext cx="29318" cy="132959"/>
            </a:xfrm>
            <a:custGeom>
              <a:avLst/>
              <a:gdLst/>
              <a:ahLst/>
              <a:cxnLst/>
              <a:rect l="l" t="t" r="r" b="b"/>
              <a:pathLst>
                <a:path w="29318" h="132959">
                  <a:moveTo>
                    <a:pt x="0" y="0"/>
                  </a:moveTo>
                  <a:lnTo>
                    <a:pt x="29318" y="0"/>
                  </a:lnTo>
                  <a:lnTo>
                    <a:pt x="29318" y="132959"/>
                  </a:lnTo>
                  <a:lnTo>
                    <a:pt x="0" y="1329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F501F1-412B-5541-81B1-87AE47A2B135}"/>
                </a:ext>
              </a:extLst>
            </p:cNvPr>
            <p:cNvSpPr/>
            <p:nvPr userDrawn="1"/>
          </p:nvSpPr>
          <p:spPr>
            <a:xfrm>
              <a:off x="6045527" y="5493970"/>
              <a:ext cx="29318" cy="132959"/>
            </a:xfrm>
            <a:custGeom>
              <a:avLst/>
              <a:gdLst/>
              <a:ahLst/>
              <a:cxnLst/>
              <a:rect l="l" t="t" r="r" b="b"/>
              <a:pathLst>
                <a:path w="29318" h="132959">
                  <a:moveTo>
                    <a:pt x="0" y="0"/>
                  </a:moveTo>
                  <a:lnTo>
                    <a:pt x="29318" y="0"/>
                  </a:lnTo>
                  <a:lnTo>
                    <a:pt x="29318" y="132959"/>
                  </a:lnTo>
                  <a:lnTo>
                    <a:pt x="0" y="1329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D17D48-52CD-524E-A360-D812526EBA8B}"/>
                </a:ext>
              </a:extLst>
            </p:cNvPr>
            <p:cNvSpPr/>
            <p:nvPr userDrawn="1"/>
          </p:nvSpPr>
          <p:spPr>
            <a:xfrm>
              <a:off x="6723345" y="5592210"/>
              <a:ext cx="35748" cy="34718"/>
            </a:xfrm>
            <a:custGeom>
              <a:avLst/>
              <a:gdLst/>
              <a:ahLst/>
              <a:cxnLst/>
              <a:rect l="l" t="t" r="r" b="b"/>
              <a:pathLst>
                <a:path w="35748" h="34718">
                  <a:moveTo>
                    <a:pt x="0" y="0"/>
                  </a:moveTo>
                  <a:lnTo>
                    <a:pt x="35748" y="0"/>
                  </a:lnTo>
                  <a:lnTo>
                    <a:pt x="35748" y="34718"/>
                  </a:lnTo>
                  <a:lnTo>
                    <a:pt x="0" y="347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742795"/>
      </p:ext>
    </p:extLst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 Generated Lights">
            <a:extLst>
              <a:ext uri="{FF2B5EF4-FFF2-40B4-BE49-F238E27FC236}">
                <a16:creationId xmlns:a16="http://schemas.microsoft.com/office/drawing/2014/main" id="{7FEC0BE4-612F-DC2B-F0E8-D143ACF03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300" t="23923" r="-24156" b="5570"/>
          <a:stretch/>
        </p:blipFill>
        <p:spPr>
          <a:xfrm flipH="1">
            <a:off x="-1" y="0"/>
            <a:ext cx="12191999" cy="6184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F6286-3E5E-7AB3-B05A-B71FFCF98D63}"/>
              </a:ext>
            </a:extLst>
          </p:cNvPr>
          <p:cNvSpPr/>
          <p:nvPr userDrawn="1"/>
        </p:nvSpPr>
        <p:spPr>
          <a:xfrm>
            <a:off x="1" y="0"/>
            <a:ext cx="4223083" cy="6184232"/>
          </a:xfrm>
          <a:prstGeom prst="rect">
            <a:avLst/>
          </a:prstGeom>
          <a:gradFill flip="none" rotWithShape="1">
            <a:gsLst>
              <a:gs pos="70000">
                <a:srgbClr val="4C97B3"/>
              </a:gs>
              <a:gs pos="95000">
                <a:srgbClr val="4C97B3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ECF897-EFE7-3F1E-201A-8E71743F2AB0}"/>
              </a:ext>
            </a:extLst>
          </p:cNvPr>
          <p:cNvSpPr/>
          <p:nvPr userDrawn="1"/>
        </p:nvSpPr>
        <p:spPr>
          <a:xfrm>
            <a:off x="1" y="0"/>
            <a:ext cx="12192000" cy="6184232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  <a:alpha val="50000"/>
                </a:schemeClr>
              </a:gs>
              <a:gs pos="95000">
                <a:schemeClr val="accent1">
                  <a:lumMod val="20000"/>
                  <a:lumOff val="80000"/>
                  <a:alpha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6B1C1C-DB5C-9854-17C7-9B0F8AAD0E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793855" y="3534693"/>
            <a:ext cx="6128713" cy="757130"/>
          </a:xfrm>
        </p:spPr>
        <p:txBody>
          <a:bodyPr wrap="square" anchor="b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Divider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407B9DF-345B-91C9-6B43-297E5A380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93855" y="4291823"/>
            <a:ext cx="6128714" cy="914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7231" y="6401093"/>
            <a:ext cx="400929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B5434-4F4C-4ECC-A9D1-1A7C55000D85}" type="slidenum">
              <a:rPr kumimoji="1"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/>
          </a:p>
        </p:txBody>
      </p:sp>
      <p:pic>
        <p:nvPicPr>
          <p:cNvPr id="12" name="Picture 11" descr="A picture containing text, pool ball, dark&#10;&#10;Description automatically generated">
            <a:extLst>
              <a:ext uri="{FF2B5EF4-FFF2-40B4-BE49-F238E27FC236}">
                <a16:creationId xmlns:a16="http://schemas.microsoft.com/office/drawing/2014/main" id="{9A6B288D-506E-D1B0-EFAC-7C08F1D8A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4549" t="20749" r="12781" b="29768"/>
          <a:stretch/>
        </p:blipFill>
        <p:spPr>
          <a:xfrm>
            <a:off x="793855" y="580246"/>
            <a:ext cx="2523164" cy="2547964"/>
          </a:xfrm>
          <a:prstGeom prst="ellipse">
            <a:avLst/>
          </a:prstGeom>
          <a:ln>
            <a:noFill/>
          </a:ln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47926A-F605-BE7A-39A9-B1D2B9634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8447" y="6513805"/>
            <a:ext cx="8316000" cy="252413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solidFill>
                  <a:schemeClr val="accent3"/>
                </a:solidFill>
              </a:defRPr>
            </a:lvl1pPr>
            <a:lvl2pPr marL="40005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C4B9F-A016-1383-6F5F-A17636718288}"/>
              </a:ext>
            </a:extLst>
          </p:cNvPr>
          <p:cNvGrpSpPr/>
          <p:nvPr userDrawn="1"/>
        </p:nvGrpSpPr>
        <p:grpSpPr>
          <a:xfrm>
            <a:off x="574991" y="6287579"/>
            <a:ext cx="1787126" cy="441080"/>
            <a:chOff x="574991" y="6287579"/>
            <a:chExt cx="1787126" cy="441080"/>
          </a:xfrm>
        </p:grpSpPr>
        <p:pic>
          <p:nvPicPr>
            <p:cNvPr id="9" name="Picture 8" descr="Eisai - Eisai's hhc Thailand">
              <a:extLst>
                <a:ext uri="{FF2B5EF4-FFF2-40B4-BE49-F238E27FC236}">
                  <a16:creationId xmlns:a16="http://schemas.microsoft.com/office/drawing/2014/main" id="{8538AA45-C457-92E7-3762-1A00C521D1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1" y="6290855"/>
              <a:ext cx="716743" cy="43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uman health care">
              <a:extLst>
                <a:ext uri="{FF2B5EF4-FFF2-40B4-BE49-F238E27FC236}">
                  <a16:creationId xmlns:a16="http://schemas.microsoft.com/office/drawing/2014/main" id="{94246E69-4E2F-69CF-0CCF-6075637F95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" t="17192" r="3280" b="28344"/>
            <a:stretch/>
          </p:blipFill>
          <p:spPr bwMode="auto">
            <a:xfrm>
              <a:off x="1446342" y="6287579"/>
              <a:ext cx="915775" cy="41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56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A4D88CC-6748-8D41-A4A3-0728F38F87A0}"/>
              </a:ext>
            </a:extLst>
          </p:cNvPr>
          <p:cNvSpPr/>
          <p:nvPr userDrawn="1"/>
        </p:nvSpPr>
        <p:spPr>
          <a:xfrm>
            <a:off x="0" y="110893"/>
            <a:ext cx="12192000" cy="33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44000"/>
            <a:ext cx="11335010" cy="8834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59" y="1141963"/>
            <a:ext cx="5632270" cy="1368067"/>
          </a:xfrm>
        </p:spPr>
        <p:txBody>
          <a:bodyPr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B5434-4F4C-4ECC-A9D1-1A7C55000D85}" type="slidenum">
              <a:rPr kumimoji="1"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60139D8-0505-B243-B309-B5BDD6814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6100064"/>
            <a:ext cx="11844000" cy="203133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05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DB63DB-4706-C468-DB90-9B2ABC364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1141963"/>
            <a:ext cx="5630400" cy="1368067"/>
          </a:xfrm>
        </p:spPr>
        <p:txBody>
          <a:bodyPr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15F612-D909-3C41-B196-6217C7E57075}"/>
              </a:ext>
            </a:extLst>
          </p:cNvPr>
          <p:cNvSpPr/>
          <p:nvPr userDrawn="1"/>
        </p:nvSpPr>
        <p:spPr>
          <a:xfrm>
            <a:off x="0" y="1250066"/>
            <a:ext cx="12192000" cy="5607934"/>
          </a:xfrm>
          <a:prstGeom prst="rect">
            <a:avLst/>
          </a:prstGeom>
          <a:gradFill>
            <a:gsLst>
              <a:gs pos="0">
                <a:srgbClr val="E7EEF2"/>
              </a:gs>
              <a:gs pos="48000">
                <a:srgbClr val="E7EEF2">
                  <a:alpha val="48000"/>
                </a:srgbClr>
              </a:gs>
              <a:gs pos="100000">
                <a:srgbClr val="E7EEF2">
                  <a:alpha val="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46855"/>
            <a:ext cx="10363200" cy="443198"/>
          </a:xfrm>
        </p:spPr>
        <p:txBody>
          <a:bodyPr anchor="b">
            <a:spAutoFit/>
          </a:bodyPr>
          <a:lstStyle>
            <a:lvl1pPr algn="ctr">
              <a:defRPr sz="32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88668"/>
            <a:ext cx="10363200" cy="369332"/>
          </a:xfrm>
        </p:spPr>
        <p:txBody>
          <a:bodyPr>
            <a:spAutoFit/>
          </a:bodyPr>
          <a:lstStyle>
            <a:lvl1pPr marL="0" indent="0" algn="ctr">
              <a:buNone/>
              <a:defRPr sz="1800" b="0">
                <a:solidFill>
                  <a:srgbClr val="45444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 descr="Plain_contents_hhc">
            <a:extLst>
              <a:ext uri="{FF2B5EF4-FFF2-40B4-BE49-F238E27FC236}">
                <a16:creationId xmlns:a16="http://schemas.microsoft.com/office/drawing/2014/main" id="{3CA64680-A168-8D41-A28A-B672A8995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785" y="6452090"/>
            <a:ext cx="81703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44E59332-24A5-CB40-BFB8-44D385ACB6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84" y="6511925"/>
            <a:ext cx="91228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08614C9-5F48-49C7-BA84-2915682FA774}" type="slidenum">
              <a:rPr kumimoji="0" lang="en-US" altLang="ja-JP" sz="1000" smtClean="0">
                <a:solidFill>
                  <a:srgbClr val="000000"/>
                </a:solidFill>
                <a:ea typeface="MS PGothic" pitchFamily="34" charset="-128"/>
              </a:rPr>
              <a:pPr algn="ctr" eaLnBrk="1" hangingPunct="1">
                <a:defRPr/>
              </a:pPr>
              <a:t>‹#›</a:t>
            </a:fld>
            <a:endParaRPr kumimoji="0" lang="en-US" altLang="ja-JP" sz="10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" name="Picture 6" descr="contents_Mark">
            <a:extLst>
              <a:ext uri="{FF2B5EF4-FFF2-40B4-BE49-F238E27FC236}">
                <a16:creationId xmlns:a16="http://schemas.microsoft.com/office/drawing/2014/main" id="{8435EB8D-68A8-0346-A890-3A9968D6DB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073" y="6358395"/>
            <a:ext cx="863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304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564AC2A-CB5E-C042-BBD6-F9650B062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5535" y="91795"/>
            <a:ext cx="10004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755F67-81F1-674C-ACD3-D25E61BA12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8763" y="1519518"/>
            <a:ext cx="11706225" cy="4652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137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4B07EE4-87A2-234C-B47C-A66A4A93E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5535" y="91795"/>
            <a:ext cx="10004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00EB841-5733-994A-872C-775087B9EF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8763" y="1519518"/>
            <a:ext cx="5637547" cy="4652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BE49ED97-F561-ED46-BE9B-DB0BC9EEC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81340" y="1519518"/>
            <a:ext cx="5637547" cy="4652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1710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4B07EE4-87A2-234C-B47C-A66A4A93E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5535" y="91795"/>
            <a:ext cx="10004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C3EFB7-9F7D-2F4B-B094-0FD47B48A41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8233" y="1559092"/>
            <a:ext cx="5659091" cy="400946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68AB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F80246-1D2A-034B-B42F-BBB53024F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559092"/>
            <a:ext cx="5698067" cy="400946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68AB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8348E9F-B9EA-C442-9053-1FCBF18F1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4787" y="1960038"/>
            <a:ext cx="5637547" cy="4212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C9E2BE-2095-504B-BFDC-509C7B666C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764" y="1960038"/>
            <a:ext cx="5637547" cy="4212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6851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F68957D-788C-C246-A80C-19E90544A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5535" y="91795"/>
            <a:ext cx="10004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7712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0752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puter Generated Lights">
            <a:extLst>
              <a:ext uri="{FF2B5EF4-FFF2-40B4-BE49-F238E27FC236}">
                <a16:creationId xmlns:a16="http://schemas.microsoft.com/office/drawing/2014/main" id="{76627D57-5ED1-8BF0-3D5B-DA55FC36C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682" t="2933" b="1748"/>
          <a:stretch/>
        </p:blipFill>
        <p:spPr>
          <a:xfrm flipH="1">
            <a:off x="2924017" y="0"/>
            <a:ext cx="926798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A7022D-1CCE-250C-C178-0A192780FF04}"/>
              </a:ext>
            </a:extLst>
          </p:cNvPr>
          <p:cNvSpPr/>
          <p:nvPr userDrawn="1"/>
        </p:nvSpPr>
        <p:spPr>
          <a:xfrm>
            <a:off x="1" y="0"/>
            <a:ext cx="4223083" cy="6858000"/>
          </a:xfrm>
          <a:prstGeom prst="rect">
            <a:avLst/>
          </a:prstGeom>
          <a:gradFill flip="none" rotWithShape="1">
            <a:gsLst>
              <a:gs pos="70000">
                <a:srgbClr val="B54E8E"/>
              </a:gs>
              <a:gs pos="95000">
                <a:srgbClr val="B54E8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9225D-8635-4D4B-B4B2-A181140B7A1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5000">
                <a:schemeClr val="accent1">
                  <a:alpha val="80000"/>
                </a:schemeClr>
              </a:gs>
              <a:gs pos="95000">
                <a:schemeClr val="accent2">
                  <a:alpha val="3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92" y="2900429"/>
            <a:ext cx="6134418" cy="1754326"/>
          </a:xfrm>
        </p:spPr>
        <p:txBody>
          <a:bodyPr wrap="square" anchor="b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7231" y="6401093"/>
            <a:ext cx="400929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B5434-4F4C-4ECC-A9D1-1A7C55000D85}" type="slidenum">
              <a:rPr kumimoji="1"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F45FDB-59C9-405B-A2F1-177F28295C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8447" y="6513805"/>
            <a:ext cx="8316000" cy="252413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solidFill>
                  <a:srgbClr val="FFFFFF"/>
                </a:solidFill>
              </a:defRPr>
            </a:lvl1pPr>
            <a:lvl2pPr marL="40005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292960-3B9F-8F3C-2AF4-E7D85976114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74992" y="4765325"/>
            <a:ext cx="6134418" cy="914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5986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8220C7-DBBE-79F0-8A39-7758F083508B}"/>
              </a:ext>
            </a:extLst>
          </p:cNvPr>
          <p:cNvGrpSpPr/>
          <p:nvPr userDrawn="1"/>
        </p:nvGrpSpPr>
        <p:grpSpPr>
          <a:xfrm>
            <a:off x="574991" y="6287579"/>
            <a:ext cx="1787126" cy="441080"/>
            <a:chOff x="574991" y="6287579"/>
            <a:chExt cx="1787126" cy="441080"/>
          </a:xfrm>
        </p:grpSpPr>
        <p:pic>
          <p:nvPicPr>
            <p:cNvPr id="3" name="Picture 2" descr="Eisai - Eisai's hhc Thailand">
              <a:extLst>
                <a:ext uri="{FF2B5EF4-FFF2-40B4-BE49-F238E27FC236}">
                  <a16:creationId xmlns:a16="http://schemas.microsoft.com/office/drawing/2014/main" id="{9CBFB921-C07D-B0E5-594C-D0458CB06E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1" y="6290855"/>
              <a:ext cx="716743" cy="43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uman health care">
              <a:extLst>
                <a:ext uri="{FF2B5EF4-FFF2-40B4-BE49-F238E27FC236}">
                  <a16:creationId xmlns:a16="http://schemas.microsoft.com/office/drawing/2014/main" id="{A5A666FD-2ED7-9B42-0D62-4AD194C872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" t="17192" r="3280" b="28344"/>
            <a:stretch/>
          </p:blipFill>
          <p:spPr bwMode="auto">
            <a:xfrm>
              <a:off x="1446342" y="6287579"/>
              <a:ext cx="915775" cy="41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D972457A-487E-8D16-ECC2-1C30C4B79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300" t="23923" r="-24156" b="5570"/>
          <a:stretch/>
        </p:blipFill>
        <p:spPr>
          <a:xfrm flipH="1">
            <a:off x="-1" y="0"/>
            <a:ext cx="12191999" cy="6184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B5BE25-E6C5-18E4-AD39-3ABB85B5F4CC}"/>
              </a:ext>
            </a:extLst>
          </p:cNvPr>
          <p:cNvSpPr/>
          <p:nvPr userDrawn="1"/>
        </p:nvSpPr>
        <p:spPr>
          <a:xfrm>
            <a:off x="1" y="0"/>
            <a:ext cx="4223083" cy="6184232"/>
          </a:xfrm>
          <a:prstGeom prst="rect">
            <a:avLst/>
          </a:prstGeom>
          <a:gradFill flip="none" rotWithShape="1">
            <a:gsLst>
              <a:gs pos="70000">
                <a:srgbClr val="B54E8E"/>
              </a:gs>
              <a:gs pos="95000">
                <a:srgbClr val="B54E8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F1576A-08A0-CFBA-FC07-5BFB8C5BB6ED}"/>
              </a:ext>
            </a:extLst>
          </p:cNvPr>
          <p:cNvSpPr/>
          <p:nvPr userDrawn="1"/>
        </p:nvSpPr>
        <p:spPr>
          <a:xfrm>
            <a:off x="-2" y="0"/>
            <a:ext cx="12192002" cy="6184232"/>
          </a:xfrm>
          <a:prstGeom prst="rect">
            <a:avLst/>
          </a:prstGeom>
          <a:gradFill>
            <a:gsLst>
              <a:gs pos="5000">
                <a:schemeClr val="accent2">
                  <a:lumMod val="75000"/>
                  <a:alpha val="50000"/>
                </a:schemeClr>
              </a:gs>
              <a:gs pos="95000">
                <a:schemeClr val="accent2">
                  <a:lumMod val="20000"/>
                  <a:lumOff val="80000"/>
                  <a:alpha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7231" y="6401093"/>
            <a:ext cx="400929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B5434-4F4C-4ECC-A9D1-1A7C55000D85}" type="slidenum">
              <a:rPr kumimoji="1"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/>
          </a:p>
        </p:txBody>
      </p:sp>
      <p:pic>
        <p:nvPicPr>
          <p:cNvPr id="12" name="Picture 11" descr="A picture containing text, pool ball, dark&#10;&#10;Description automatically generated">
            <a:extLst>
              <a:ext uri="{FF2B5EF4-FFF2-40B4-BE49-F238E27FC236}">
                <a16:creationId xmlns:a16="http://schemas.microsoft.com/office/drawing/2014/main" id="{9A6B288D-506E-D1B0-EFAC-7C08F1D8A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072" t="22927" r="57258" b="27590"/>
          <a:stretch/>
        </p:blipFill>
        <p:spPr>
          <a:xfrm>
            <a:off x="793855" y="580246"/>
            <a:ext cx="2523165" cy="2547964"/>
          </a:xfrm>
          <a:prstGeom prst="ellipse">
            <a:avLst/>
          </a:prstGeom>
          <a:ln>
            <a:noFill/>
          </a:ln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984A7D9-9196-7370-DABB-D3DF9D153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793855" y="3534693"/>
            <a:ext cx="6128713" cy="757130"/>
          </a:xfrm>
        </p:spPr>
        <p:txBody>
          <a:bodyPr wrap="square" anchor="b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Divider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6FB5F3F-DE3A-4E63-3299-5CA7E8919A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93855" y="4291823"/>
            <a:ext cx="6128714" cy="914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96CB10C-AC55-EEDE-6E3D-CC1AAA4B2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8447" y="6513805"/>
            <a:ext cx="8316000" cy="252413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solidFill>
                  <a:schemeClr val="accent3"/>
                </a:solidFill>
              </a:defRPr>
            </a:lvl1pPr>
            <a:lvl2pPr marL="40005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85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5535" y="91795"/>
            <a:ext cx="10004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534" y="1392239"/>
            <a:ext cx="11707284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9A738-7201-8544-8B8A-C7D438F6B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37" r="837"/>
          <a:stretch/>
        </p:blipFill>
        <p:spPr>
          <a:xfrm>
            <a:off x="0" y="974918"/>
            <a:ext cx="12192000" cy="3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7" r:id="rId2"/>
    <p:sldLayoutId id="2147483792" r:id="rId3"/>
    <p:sldLayoutId id="2147483766" r:id="rId4"/>
    <p:sldLayoutId id="2147483798" r:id="rId5"/>
    <p:sldLayoutId id="2147483793" r:id="rId6"/>
    <p:sldLayoutId id="2147483795" r:id="rId7"/>
  </p:sldLayoutIdLst>
  <p:transition spd="med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HGP創英角ｺﾞｼｯｸUB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HGP創英角ｺﾞｼｯｸUB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HGP創英角ｺﾞｼｯｸUB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HGP創英角ｺﾞｼｯｸUB" pitchFamily="50" charset="-128"/>
        </a:defRPr>
      </a:lvl9pPr>
    </p:titleStyle>
    <p:bodyStyle>
      <a:lvl1pPr marL="228600" indent="-2286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kumimoji="1" sz="2000" b="0">
          <a:solidFill>
            <a:srgbClr val="000000"/>
          </a:solidFill>
          <a:latin typeface="Arial" pitchFamily="34" charset="0"/>
          <a:ea typeface="+mn-ea"/>
          <a:cs typeface="+mn-cs"/>
        </a:defRPr>
      </a:lvl1pPr>
      <a:lvl2pPr marL="800100" indent="-4572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umimoji="1" sz="1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87450" indent="-4572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umimoji="1" sz="16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4572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umimoji="1" sz="1400">
          <a:solidFill>
            <a:srgbClr val="000000"/>
          </a:solidFill>
          <a:latin typeface="Arial" pitchFamily="34" charset="0"/>
          <a:ea typeface="MS PGothic" pitchFamily="34" charset="-128"/>
          <a:cs typeface="+mn-cs"/>
        </a:defRPr>
      </a:lvl4pPr>
      <a:lvl5pPr marL="2000250" indent="-4572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umimoji="1" sz="1200">
          <a:solidFill>
            <a:srgbClr val="000000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S PGothic" pitchFamily="34" charset="-128"/>
          <a:ea typeface="MS PGothic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D5A825-3E71-6F03-F1F4-6FC4DBE96983}"/>
              </a:ext>
            </a:extLst>
          </p:cNvPr>
          <p:cNvSpPr/>
          <p:nvPr userDrawn="1"/>
        </p:nvSpPr>
        <p:spPr>
          <a:xfrm>
            <a:off x="0" y="6295291"/>
            <a:ext cx="12192000" cy="562709"/>
          </a:xfrm>
          <a:prstGeom prst="rect">
            <a:avLst/>
          </a:prstGeom>
          <a:gradFill flip="none" rotWithShape="1">
            <a:gsLst>
              <a:gs pos="900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B8DBB933-ED4A-2049-83C0-45475C42F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09532"/>
            <a:ext cx="12192000" cy="3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HGPSoeiKakugothicUB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800">
                <a:solidFill>
                  <a:srgbClr val="FFFFFF"/>
                </a:solidFill>
                <a:latin typeface="Calibri" panose="020F0502020204030204" pitchFamily="34" charset="0"/>
              </a:rPr>
              <a:t>CONFIDENTIAL AND PROPRIETARY. NOT TO BE USED IN PROMOTION. DO NOT COPY OR DISSEMINATE.</a:t>
            </a:r>
            <a:endParaRPr kumimoji="0" lang="en-US" altLang="en-US" sz="80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144000"/>
            <a:ext cx="11372945" cy="910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41963"/>
            <a:ext cx="11335010" cy="13680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7231" y="6401093"/>
            <a:ext cx="400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1C1C1"/>
                </a:solidFill>
                <a:latin typeface="Calibri" panose="020F0502020204030204" pitchFamily="34" charset="0"/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9" name="Picture 2" descr="Plain_contents_hhc">
            <a:extLst>
              <a:ext uri="{FF2B5EF4-FFF2-40B4-BE49-F238E27FC236}">
                <a16:creationId xmlns:a16="http://schemas.microsoft.com/office/drawing/2014/main" id="{AED8AAC1-42E3-6B40-874B-34D6AED6F9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13" y="6456424"/>
            <a:ext cx="611981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isai - Eisai's hhc Thailand">
            <a:extLst>
              <a:ext uri="{FF2B5EF4-FFF2-40B4-BE49-F238E27FC236}">
                <a16:creationId xmlns:a16="http://schemas.microsoft.com/office/drawing/2014/main" id="{F64A9660-5326-778A-7371-A432DC0718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6" y="6446524"/>
            <a:ext cx="478560" cy="2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1825" indent="-273050" algn="l" defTabSz="914400" rtl="0" eaLnBrk="1" latinLnBrk="0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/>
        </a:buClr>
        <a:buFont typeface="System Font Regular"/>
        <a:buChar char="–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92175" indent="-173038" algn="l" defTabSz="914400" rtl="0" eaLnBrk="1" latinLnBrk="0" hangingPunct="1">
        <a:lnSpc>
          <a:spcPct val="95000"/>
        </a:lnSpc>
        <a:spcBef>
          <a:spcPts val="10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52538" indent="-174625" algn="l" defTabSz="914400" rtl="0" eaLnBrk="1" latinLnBrk="0" hangingPunct="1">
        <a:lnSpc>
          <a:spcPct val="95000"/>
        </a:lnSpc>
        <a:spcBef>
          <a:spcPts val="1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11313" indent="-174625" algn="l" defTabSz="914400" rtl="0" eaLnBrk="1" latinLnBrk="0" hangingPunct="1">
        <a:lnSpc>
          <a:spcPct val="95000"/>
        </a:lnSpc>
        <a:spcBef>
          <a:spcPts val="100"/>
        </a:spcBef>
        <a:spcAft>
          <a:spcPts val="0"/>
        </a:spcAft>
        <a:buFont typeface="System Font Regular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cid:image001.png@01DBF0EA.C31BBC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A11A-2520-A245-A433-64B55BC7B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91" y="2382145"/>
            <a:ext cx="5171385" cy="227261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sz="4400"/>
              <a:t>Caring for an Aging Population: </a:t>
            </a:r>
            <a:br>
              <a:rPr lang="en-US" sz="4400"/>
            </a:br>
            <a:r>
              <a:rPr lang="en-US" sz="4400"/>
              <a:t>Policy and Advocacy in Brain Health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A6043F-7A31-D17B-D1C4-CCD2B1A4C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/>
              <a:t>CAPT Conference Panel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EB48C0F-E14B-0355-B7A4-6AD846014EA6}"/>
              </a:ext>
            </a:extLst>
          </p:cNvPr>
          <p:cNvSpPr txBox="1">
            <a:spLocks/>
          </p:cNvSpPr>
          <p:nvPr/>
        </p:nvSpPr>
        <p:spPr>
          <a:xfrm>
            <a:off x="574992" y="5652850"/>
            <a:ext cx="9492739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1825" indent="-2730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92175" indent="-173038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52538" indent="-174625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11313" indent="-174625" algn="l" defTabSz="914400" rtl="0" eaLnBrk="1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8AB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September 22, 2025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5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DE60-FAAC-7384-E221-4D935469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Panelists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32E580-DAC0-80B3-DBF1-39099C4E1D73}"/>
              </a:ext>
            </a:extLst>
          </p:cNvPr>
          <p:cNvGrpSpPr/>
          <p:nvPr/>
        </p:nvGrpSpPr>
        <p:grpSpPr>
          <a:xfrm>
            <a:off x="161363" y="2173157"/>
            <a:ext cx="1888065" cy="4065627"/>
            <a:chOff x="161363" y="2173157"/>
            <a:chExt cx="1888065" cy="40656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453EBB-F5F5-2A9C-322B-D61CCF558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63" y="2173157"/>
              <a:ext cx="1888065" cy="2512282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05541F-1C98-2D80-25AB-E34FF2AA1AF1}"/>
                </a:ext>
              </a:extLst>
            </p:cNvPr>
            <p:cNvSpPr txBox="1"/>
            <p:nvPr/>
          </p:nvSpPr>
          <p:spPr bwMode="auto">
            <a:xfrm>
              <a:off x="161363" y="4823012"/>
              <a:ext cx="1888065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Shawn Paron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Chief Operating Officer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Alzheimer Society of Ontario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C5F652-A129-17FA-5799-AD05D1F30CB9}"/>
              </a:ext>
            </a:extLst>
          </p:cNvPr>
          <p:cNvGrpSpPr/>
          <p:nvPr/>
        </p:nvGrpSpPr>
        <p:grpSpPr>
          <a:xfrm>
            <a:off x="2122598" y="2173157"/>
            <a:ext cx="2408116" cy="3831717"/>
            <a:chOff x="2122598" y="2173157"/>
            <a:chExt cx="2408116" cy="38317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0E0CCD-628F-D3C0-58D8-2430A75C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598" y="2173157"/>
              <a:ext cx="2408116" cy="2512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03CF23-7B1C-F1CB-EE59-CBC78624C4E2}"/>
                </a:ext>
              </a:extLst>
            </p:cNvPr>
            <p:cNvSpPr txBox="1"/>
            <p:nvPr/>
          </p:nvSpPr>
          <p:spPr bwMode="auto">
            <a:xfrm>
              <a:off x="2382623" y="4823012"/>
              <a:ext cx="1888065" cy="118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Jennie Z. Young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Executive Director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Canadian Brain Research Strategy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2B0E92-C357-95D3-A1BD-39CEDD1CAA1C}"/>
              </a:ext>
            </a:extLst>
          </p:cNvPr>
          <p:cNvGrpSpPr/>
          <p:nvPr/>
        </p:nvGrpSpPr>
        <p:grpSpPr>
          <a:xfrm>
            <a:off x="4603884" y="2173157"/>
            <a:ext cx="2146853" cy="4299537"/>
            <a:chOff x="4603884" y="2173157"/>
            <a:chExt cx="2146853" cy="4299537"/>
          </a:xfrm>
        </p:grpSpPr>
        <p:pic>
          <p:nvPicPr>
            <p:cNvPr id="5" name="image1.jpg">
              <a:extLst>
                <a:ext uri="{FF2B5EF4-FFF2-40B4-BE49-F238E27FC236}">
                  <a16:creationId xmlns:a16="http://schemas.microsoft.com/office/drawing/2014/main" id="{07F6FB01-20AF-73F8-8BFE-CCA266D545A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4" b="14701"/>
            <a:stretch/>
          </p:blipFill>
          <p:spPr>
            <a:xfrm>
              <a:off x="4603884" y="2173157"/>
              <a:ext cx="2146853" cy="2512282"/>
            </a:xfrm>
            <a:prstGeom prst="rect">
              <a:avLst/>
            </a:prstGeom>
            <a:ln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3EFE26-C6BF-C1E7-DC5C-7DD832A9C5C2}"/>
                </a:ext>
              </a:extLst>
            </p:cNvPr>
            <p:cNvSpPr txBox="1"/>
            <p:nvPr/>
          </p:nvSpPr>
          <p:spPr bwMode="auto">
            <a:xfrm>
              <a:off x="4631995" y="4823012"/>
              <a:ext cx="2090630" cy="164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Hon. Natalia </a:t>
              </a:r>
              <a:r>
                <a:rPr kumimoji="1" lang="en-US" sz="1600" b="1" i="0" u="none" strike="noStrike" kern="0" cap="none" spc="0" normalizeH="0" baseline="0" noProof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Kusendova-Bashta</a:t>
              </a:r>
              <a:endParaRPr kumimoji="1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MPP - Mississauga Centre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Ontario’s Minister of Long-Term Care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EADE6C-3220-7056-B793-79ADEBB1723C}"/>
              </a:ext>
            </a:extLst>
          </p:cNvPr>
          <p:cNvGrpSpPr/>
          <p:nvPr/>
        </p:nvGrpSpPr>
        <p:grpSpPr>
          <a:xfrm>
            <a:off x="6823907" y="2173155"/>
            <a:ext cx="2658016" cy="4299539"/>
            <a:chOff x="6823907" y="2173155"/>
            <a:chExt cx="2658016" cy="42995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5F521C-FDE3-97F6-0DD4-A260B367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8" r="11586"/>
            <a:stretch/>
          </p:blipFill>
          <p:spPr bwMode="auto">
            <a:xfrm>
              <a:off x="6823907" y="2173155"/>
              <a:ext cx="2658016" cy="2512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40FF91-81A1-CBA5-EA54-E6ECB5A8A636}"/>
                </a:ext>
              </a:extLst>
            </p:cNvPr>
            <p:cNvSpPr txBox="1"/>
            <p:nvPr/>
          </p:nvSpPr>
          <p:spPr bwMode="auto">
            <a:xfrm>
              <a:off x="7064332" y="4823012"/>
              <a:ext cx="2177165" cy="164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Sudha Kutty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Executive Vice-President, Evidence, Products, and Services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kern="0">
                  <a:solidFill>
                    <a:srgbClr val="000000"/>
                  </a:solidFill>
                </a:rPr>
                <a:t>CDA-AMC</a:t>
              </a: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E1946-475F-ABBD-38BA-1F9F086AC063}"/>
              </a:ext>
            </a:extLst>
          </p:cNvPr>
          <p:cNvGrpSpPr/>
          <p:nvPr/>
        </p:nvGrpSpPr>
        <p:grpSpPr>
          <a:xfrm>
            <a:off x="9555093" y="2173154"/>
            <a:ext cx="2475544" cy="4065630"/>
            <a:chOff x="9555093" y="2173154"/>
            <a:chExt cx="2475544" cy="4065630"/>
          </a:xfrm>
        </p:grpSpPr>
        <p:pic>
          <p:nvPicPr>
            <p:cNvPr id="8" name="Picture 7" descr="u57hLp7LXwWEXP3w5VO3PdSfPyLmTz41jIKMH3EAQNflqnUwA6G63+z8YIDfLit8cYgAAAABJRU5ErkJggg==">
              <a:extLst>
                <a:ext uri="{FF2B5EF4-FFF2-40B4-BE49-F238E27FC236}">
                  <a16:creationId xmlns:a16="http://schemas.microsoft.com/office/drawing/2014/main" id="{6C342258-D9C2-92AE-87BB-7D564EBE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093" y="2173154"/>
              <a:ext cx="2475544" cy="2512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A1DDA7-43CC-A23A-87FB-E1C9FF07B06E}"/>
                </a:ext>
              </a:extLst>
            </p:cNvPr>
            <p:cNvSpPr txBox="1"/>
            <p:nvPr/>
          </p:nvSpPr>
          <p:spPr bwMode="auto">
            <a:xfrm>
              <a:off x="9769198" y="4823012"/>
              <a:ext cx="2047333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1" i="0" u="none" strike="noStrike" kern="0" cap="none" spc="0" normalizeH="0" baseline="0" noProof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Zayna</a:t>
              </a:r>
              <a:r>
                <a:rPr kumimoji="1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Khayat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Health Futurist</a:t>
              </a:r>
            </a:p>
            <a:p>
              <a:pPr marR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CB7"/>
                </a:buClr>
                <a:buSzTx/>
                <a:tabLst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Deloitte Canada, Life Sciences &amp; Healthcare Practice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309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43FA-1BCD-0448-DDE8-0211B1B3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5" y="91795"/>
            <a:ext cx="10004890" cy="990600"/>
          </a:xfr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ja-JP" b="1">
                <a:latin typeface="Arial" pitchFamily="34" charset="0"/>
                <a:ea typeface="+mj-ea"/>
                <a:cs typeface="+mj-cs"/>
              </a:rPr>
              <a:t>Why Brain Health Matters</a:t>
            </a:r>
          </a:p>
        </p:txBody>
      </p:sp>
      <p:pic>
        <p:nvPicPr>
          <p:cNvPr id="1026" name="Picture 2" descr="Abstract human head and brains 3d shape">
            <a:extLst>
              <a:ext uri="{FF2B5EF4-FFF2-40B4-BE49-F238E27FC236}">
                <a16:creationId xmlns:a16="http://schemas.microsoft.com/office/drawing/2014/main" id="{99311BEB-962C-6A42-5F18-6642B6B2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3" r="2" b="2"/>
          <a:stretch>
            <a:fillRect/>
          </a:stretch>
        </p:blipFill>
        <p:spPr bwMode="auto">
          <a:xfrm>
            <a:off x="258763" y="1519518"/>
            <a:ext cx="5637547" cy="46526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08FBA-55C2-8BA5-26A8-68B1AB55C5F5}"/>
              </a:ext>
            </a:extLst>
          </p:cNvPr>
          <p:cNvSpPr txBox="1"/>
          <p:nvPr/>
        </p:nvSpPr>
        <p:spPr bwMode="auto">
          <a:xfrm>
            <a:off x="6081340" y="1519518"/>
            <a:ext cx="5637547" cy="46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Our brains define who we are, how we behave</a:t>
            </a:r>
            <a:r>
              <a:rPr kumimoji="1" lang="en-US">
                <a:solidFill>
                  <a:srgbClr val="000000"/>
                </a:solidFill>
                <a:latin typeface="Arial" pitchFamily="34" charset="0"/>
              </a:rPr>
              <a:t>, what we strive for, and how we interact with each other and our environments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>
              <a:solidFill>
                <a:srgbClr val="000000"/>
              </a:solidFill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 healthy brain allows for overall well-being</a:t>
            </a:r>
            <a:r>
              <a:rPr kumimoji="1" lang="en-US">
                <a:solidFill>
                  <a:srgbClr val="000000"/>
                </a:solidFill>
                <a:latin typeface="Arial" pitchFamily="34" charset="0"/>
              </a:rPr>
              <a:t>, personal fulfillment and a productive workforce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>
                <a:solidFill>
                  <a:srgbClr val="000000"/>
                </a:solidFill>
                <a:latin typeface="Arial" pitchFamily="34" charset="0"/>
              </a:rPr>
              <a:t>Brain conditions impact every Canadian demographic and region, particularly affecting indigenous peoples, women, and those in socio-economically disadvantaged communities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1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For aging Canadians, brain conditions</a:t>
            </a:r>
            <a:r>
              <a:rPr kumimoji="1" lang="en-US" b="0" i="0" u="none" strike="noStrike">
                <a:solidFill>
                  <a:srgbClr val="000000"/>
                </a:solidFill>
                <a:effectLst/>
                <a:latin typeface="Arial" pitchFamily="34" charset="0"/>
              </a:rPr>
              <a:t> affect independence, quality of life, and emotional stability</a:t>
            </a:r>
            <a:endParaRPr kumimoji="1" lang="en-US" b="0" i="0"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1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47379-32BD-55E5-7994-4F433F40A4D4}"/>
              </a:ext>
            </a:extLst>
          </p:cNvPr>
          <p:cNvSpPr txBox="1"/>
          <p:nvPr/>
        </p:nvSpPr>
        <p:spPr bwMode="auto">
          <a:xfrm>
            <a:off x="6392847" y="6490058"/>
            <a:ext cx="8754387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8CB7"/>
              </a:buClr>
              <a:buSzTx/>
              <a:tabLst/>
            </a:pPr>
            <a:r>
              <a:rPr kumimoji="1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Canadian Brain Research Strategy </a:t>
            </a:r>
          </a:p>
        </p:txBody>
      </p:sp>
    </p:spTree>
    <p:extLst>
      <p:ext uri="{BB962C8B-B14F-4D97-AF65-F5344CB8AC3E}">
        <p14:creationId xmlns:p14="http://schemas.microsoft.com/office/powerpoint/2010/main" val="4759561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0A83-5F28-5EDD-6BD5-3B4ED541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5" y="91795"/>
            <a:ext cx="10004890" cy="990600"/>
          </a:xfrm>
        </p:spPr>
        <p:txBody>
          <a:bodyPr wrap="square" anchor="ctr">
            <a:normAutofit/>
          </a:bodyPr>
          <a:lstStyle/>
          <a:p>
            <a:r>
              <a:rPr lang="en-US"/>
              <a:t>Alzheimer’s Disease</a:t>
            </a:r>
          </a:p>
        </p:txBody>
      </p:sp>
      <p:pic>
        <p:nvPicPr>
          <p:cNvPr id="6" name="Content Placeholder 5" descr="A person and a young person smiling&#10;&#10;AI-generated content may be incorrect.">
            <a:extLst>
              <a:ext uri="{FF2B5EF4-FFF2-40B4-BE49-F238E27FC236}">
                <a16:creationId xmlns:a16="http://schemas.microsoft.com/office/drawing/2014/main" id="{BF99E2FD-8DBD-98FB-D109-9A16659A555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8061" r="11061" b="1"/>
          <a:stretch>
            <a:fillRect/>
          </a:stretch>
        </p:blipFill>
        <p:spPr>
          <a:xfrm>
            <a:off x="258763" y="1519518"/>
            <a:ext cx="5637547" cy="4652681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304F-0283-8CD6-02D4-1ADCC6BBE8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81340" y="1519518"/>
            <a:ext cx="5637547" cy="4652681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b="1"/>
              <a:t>Unique Opportunity for Change​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/>
              <a:t>New therapies and increased awareness create a chance to shift the Alzheimer’s disease care landscape.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b="1"/>
              <a:t>Barriers to Overcome​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/>
              <a:t>System readiness, equitable access, and under funding remain key challenges in transforming Alzheimer’s care.​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b="1"/>
              <a:t>Collaborative Action Needed​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/>
              <a:t>Government, industry, research, and advocacy sectors must unite to build sustainable care systems.​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b="1"/>
              <a:t>Urgency and Impact​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/>
              <a:t>Rising cognitive decline and available interventions demand immediate and sustainable policy and advocacy action.</a:t>
            </a:r>
          </a:p>
        </p:txBody>
      </p:sp>
    </p:spTree>
    <p:extLst>
      <p:ext uri="{BB962C8B-B14F-4D97-AF65-F5344CB8AC3E}">
        <p14:creationId xmlns:p14="http://schemas.microsoft.com/office/powerpoint/2010/main" val="1923650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C785-9A80-3047-5132-DAE81542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Goal Today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CBBEB2-58A8-FDD7-1884-8E53EA566E79}"/>
              </a:ext>
            </a:extLst>
          </p:cNvPr>
          <p:cNvSpPr/>
          <p:nvPr/>
        </p:nvSpPr>
        <p:spPr>
          <a:xfrm>
            <a:off x="1464342" y="1812143"/>
            <a:ext cx="1000489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 what people impacted by Alzheimer’s disease (AD) experience when faced with an early diagnosis in the absence of a coordinated care pathway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C2E820-4DA6-9C70-9594-52106C1E77CF}"/>
              </a:ext>
            </a:extLst>
          </p:cNvPr>
          <p:cNvSpPr/>
          <p:nvPr/>
        </p:nvSpPr>
        <p:spPr>
          <a:xfrm>
            <a:off x="1464342" y="3216703"/>
            <a:ext cx="1000489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 the barriers of systemic neglect for AD that stand in the way of equitable access to new therapeutics - stigma, under recognition, lack of prioritization and underfunding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FA3E07-4B6B-D444-5DED-081ED2BBCDF2}"/>
              </a:ext>
            </a:extLst>
          </p:cNvPr>
          <p:cNvSpPr/>
          <p:nvPr/>
        </p:nvSpPr>
        <p:spPr>
          <a:xfrm>
            <a:off x="1464342" y="4621263"/>
            <a:ext cx="1000489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Explore the policy levers and partnerships that can help us build a more proactive, collaborative, and sustainable model of care</a:t>
            </a:r>
          </a:p>
        </p:txBody>
      </p:sp>
      <p:pic>
        <p:nvPicPr>
          <p:cNvPr id="25" name="Graphic 24" descr="Mental Health outline">
            <a:extLst>
              <a:ext uri="{FF2B5EF4-FFF2-40B4-BE49-F238E27FC236}">
                <a16:creationId xmlns:a16="http://schemas.microsoft.com/office/drawing/2014/main" id="{D19BFB02-0CA4-1D22-FB08-B8299FE0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21" y="1812143"/>
            <a:ext cx="914400" cy="914400"/>
          </a:xfrm>
          <a:prstGeom prst="rect">
            <a:avLst/>
          </a:prstGeom>
        </p:spPr>
      </p:pic>
      <p:pic>
        <p:nvPicPr>
          <p:cNvPr id="27" name="Graphic 26" descr="Construction Barricade outline">
            <a:extLst>
              <a:ext uri="{FF2B5EF4-FFF2-40B4-BE49-F238E27FC236}">
                <a16:creationId xmlns:a16="http://schemas.microsoft.com/office/drawing/2014/main" id="{7ADCA4B1-A22D-120C-9CEB-9EE95D63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140" y="3216703"/>
            <a:ext cx="914400" cy="914400"/>
          </a:xfrm>
          <a:prstGeom prst="rect">
            <a:avLst/>
          </a:prstGeom>
        </p:spPr>
      </p:pic>
      <p:pic>
        <p:nvPicPr>
          <p:cNvPr id="29" name="Graphic 28" descr="Handshake outline">
            <a:extLst>
              <a:ext uri="{FF2B5EF4-FFF2-40B4-BE49-F238E27FC236}">
                <a16:creationId xmlns:a16="http://schemas.microsoft.com/office/drawing/2014/main" id="{D6B9DF55-4850-A509-0B36-83CE80523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140" y="46974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55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isai v1">
  <a:themeElements>
    <a:clrScheme name="Custom 6">
      <a:dk1>
        <a:srgbClr val="000000"/>
      </a:dk1>
      <a:lt1>
        <a:srgbClr val="FEFFFE"/>
      </a:lt1>
      <a:dk2>
        <a:srgbClr val="1E438C"/>
      </a:dk2>
      <a:lt2>
        <a:srgbClr val="F2F6F8"/>
      </a:lt2>
      <a:accent1>
        <a:srgbClr val="1E438C"/>
      </a:accent1>
      <a:accent2>
        <a:srgbClr val="018CB7"/>
      </a:accent2>
      <a:accent3>
        <a:srgbClr val="D40080"/>
      </a:accent3>
      <a:accent4>
        <a:srgbClr val="4E5E99"/>
      </a:accent4>
      <a:accent5>
        <a:srgbClr val="569DC3"/>
      </a:accent5>
      <a:accent6>
        <a:srgbClr val="4F5E99"/>
      </a:accent6>
      <a:hlink>
        <a:srgbClr val="018CB7"/>
      </a:hlink>
      <a:folHlink>
        <a:srgbClr val="D5008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R="0" algn="l" defTabSz="914400" rtl="0" eaLnBrk="0" fontAlgn="base" latinLnBrk="0" hangingPunct="0">
          <a:lnSpc>
            <a:spcPct val="95000"/>
          </a:lnSpc>
          <a:spcBef>
            <a:spcPts val="600"/>
          </a:spcBef>
          <a:spcAft>
            <a:spcPct val="0"/>
          </a:spcAft>
          <a:buClr>
            <a:srgbClr val="008CB7"/>
          </a:buClr>
          <a:buSzTx/>
          <a:tabLst/>
          <a:defRPr kumimoji="1" sz="20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Type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FCD7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isai Template" id="{B62F63F0-83B1-FC44-9FCF-39C8A9BC93B1}" vid="{D6B9D025-1826-A847-867C-D9889EB00E94}"/>
    </a:ext>
  </a:extLst>
</a:theme>
</file>

<file path=ppt/theme/theme2.xml><?xml version="1.0" encoding="utf-8"?>
<a:theme xmlns:a="http://schemas.openxmlformats.org/drawingml/2006/main" name="2_Type A">
  <a:themeElements>
    <a:clrScheme name="Custom 6">
      <a:dk1>
        <a:srgbClr val="000000"/>
      </a:dk1>
      <a:lt1>
        <a:srgbClr val="FFFFFF"/>
      </a:lt1>
      <a:dk2>
        <a:srgbClr val="1F448D"/>
      </a:dk2>
      <a:lt2>
        <a:srgbClr val="FBCA5A"/>
      </a:lt2>
      <a:accent1>
        <a:srgbClr val="008AB3"/>
      </a:accent1>
      <a:accent2>
        <a:srgbClr val="B5007C"/>
      </a:accent2>
      <a:accent3>
        <a:srgbClr val="464646"/>
      </a:accent3>
      <a:accent4>
        <a:srgbClr val="E38501"/>
      </a:accent4>
      <a:accent5>
        <a:srgbClr val="384996"/>
      </a:accent5>
      <a:accent6>
        <a:srgbClr val="4E8F00"/>
      </a:accent6>
      <a:hlink>
        <a:srgbClr val="4580C2"/>
      </a:hlink>
      <a:folHlink>
        <a:srgbClr val="FBDAC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35DA2EDDC1043ADDBEA0EC0365999" ma:contentTypeVersion="13" ma:contentTypeDescription="Create a new document." ma:contentTypeScope="" ma:versionID="866b0b7a954f580e012b47133a2cfdb3">
  <xsd:schema xmlns:xsd="http://www.w3.org/2001/XMLSchema" xmlns:xs="http://www.w3.org/2001/XMLSchema" xmlns:p="http://schemas.microsoft.com/office/2006/metadata/properties" xmlns:ns2="09f6d9ca-6b98-41ad-b3e2-d71d6ba612a2" xmlns:ns3="5227762c-1b16-4a06-80c8-bd7533d046ae" targetNamespace="http://schemas.microsoft.com/office/2006/metadata/properties" ma:root="true" ma:fieldsID="9842d5b15b61638b540306491fe94e8b" ns2:_="" ns3:_="">
    <xsd:import namespace="09f6d9ca-6b98-41ad-b3e2-d71d6ba612a2"/>
    <xsd:import namespace="5227762c-1b16-4a06-80c8-bd7533d04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6d9ca-6b98-41ad-b3e2-d71d6ba61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ee78da-ddfb-46f7-86ce-e46b37148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7762c-1b16-4a06-80c8-bd7533d046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b8f2d4-ced4-4b2d-8731-75b4a843b1ee}" ma:internalName="TaxCatchAll" ma:showField="CatchAllData" ma:web="5227762c-1b16-4a06-80c8-bd7533d04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f6d9ca-6b98-41ad-b3e2-d71d6ba612a2">
      <Terms xmlns="http://schemas.microsoft.com/office/infopath/2007/PartnerControls"/>
    </lcf76f155ced4ddcb4097134ff3c332f>
    <TaxCatchAll xmlns="5227762c-1b16-4a06-80c8-bd7533d046ae" xsi:nil="true"/>
  </documentManagement>
</p:properties>
</file>

<file path=customXml/itemProps1.xml><?xml version="1.0" encoding="utf-8"?>
<ds:datastoreItem xmlns:ds="http://schemas.openxmlformats.org/officeDocument/2006/customXml" ds:itemID="{DCFD7D5E-B2FA-4A5D-AB96-728D7F16DDE3}"/>
</file>

<file path=customXml/itemProps2.xml><?xml version="1.0" encoding="utf-8"?>
<ds:datastoreItem xmlns:ds="http://schemas.openxmlformats.org/officeDocument/2006/customXml" ds:itemID="{C0D12F14-9FC6-48CF-959D-26FAF1657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77848-9D7F-4258-B4D6-69123685834A}">
  <ds:schemaRefs>
    <ds:schemaRef ds:uri="c71fa248-2ab6-45ae-b689-cafb74cef630"/>
    <ds:schemaRef ds:uri="db29b47b-4f71-47fc-b572-47a6f5b6b9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3_Eisai</Template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Eisai v1</vt:lpstr>
      <vt:lpstr>2_Type A</vt:lpstr>
      <vt:lpstr>Caring for an Aging Population:  Policy and Advocacy in Brain Health</vt:lpstr>
      <vt:lpstr>Panelists</vt:lpstr>
      <vt:lpstr>Why Brain Health Matters</vt:lpstr>
      <vt:lpstr>Alzheimer’s Disease</vt:lpstr>
      <vt:lpstr>Our Goal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Finlay</dc:creator>
  <cp:revision>1</cp:revision>
  <cp:lastPrinted>2020-09-10T14:27:25Z</cp:lastPrinted>
  <dcterms:created xsi:type="dcterms:W3CDTF">2021-09-08T14:41:30Z</dcterms:created>
  <dcterms:modified xsi:type="dcterms:W3CDTF">2025-09-19T20:08:59Z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0x01010055135DA2EDDC1043ADDBEA0EC0365999</vt:lpwstr>
  </property>
  <property fmtid="{D5CDD505-2E9C-101B-9397-08002B2CF9AE}" pid="3" name="MediaServiceImageTags">
    <vt:lpwstr/>
  </property>
</Properties>
</file>