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theme/theme9.xml" ContentType="application/vnd.openxmlformats-officedocument.theme+xml"/>
  <Override PartName="/ppt/slideLayouts/slideLayout29.xml" ContentType="application/vnd.openxmlformats-officedocument.presentationml.slideLayout+xml"/>
  <Override PartName="/ppt/theme/theme10.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4.xml" ContentType="application/vnd.openxmlformats-officedocument.theme+xml"/>
  <Override PartName="/ppt/slideLayouts/slideLayout4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8" r:id="rId1"/>
    <p:sldMasterId id="2147483716" r:id="rId2"/>
    <p:sldMasterId id="2147483659" r:id="rId3"/>
    <p:sldMasterId id="2147483708" r:id="rId4"/>
    <p:sldMasterId id="2147483665" r:id="rId5"/>
    <p:sldMasterId id="2147483671" r:id="rId6"/>
    <p:sldMasterId id="2147483677" r:id="rId7"/>
    <p:sldMasterId id="2147483679" r:id="rId8"/>
    <p:sldMasterId id="2147483681" r:id="rId9"/>
    <p:sldMasterId id="2147483683" r:id="rId10"/>
    <p:sldMasterId id="2147483691" r:id="rId11"/>
    <p:sldMasterId id="2147483685" r:id="rId12"/>
    <p:sldMasterId id="2147483696" r:id="rId13"/>
    <p:sldMasterId id="2147483701" r:id="rId14"/>
    <p:sldMasterId id="2147483714" r:id="rId15"/>
  </p:sldMasterIdLst>
  <p:notesMasterIdLst>
    <p:notesMasterId r:id="rId42"/>
  </p:notesMasterIdLst>
  <p:sldIdLst>
    <p:sldId id="259" r:id="rId16"/>
    <p:sldId id="282" r:id="rId17"/>
    <p:sldId id="284" r:id="rId18"/>
    <p:sldId id="301" r:id="rId19"/>
    <p:sldId id="260" r:id="rId20"/>
    <p:sldId id="261" r:id="rId21"/>
    <p:sldId id="268" r:id="rId22"/>
    <p:sldId id="300" r:id="rId23"/>
    <p:sldId id="279" r:id="rId24"/>
    <p:sldId id="302" r:id="rId25"/>
    <p:sldId id="280" r:id="rId26"/>
    <p:sldId id="303" r:id="rId27"/>
    <p:sldId id="304" r:id="rId28"/>
    <p:sldId id="265" r:id="rId29"/>
    <p:sldId id="308" r:id="rId30"/>
    <p:sldId id="307" r:id="rId31"/>
    <p:sldId id="266" r:id="rId32"/>
    <p:sldId id="275" r:id="rId33"/>
    <p:sldId id="306" r:id="rId34"/>
    <p:sldId id="309" r:id="rId35"/>
    <p:sldId id="276" r:id="rId36"/>
    <p:sldId id="267" r:id="rId37"/>
    <p:sldId id="270" r:id="rId38"/>
    <p:sldId id="277" r:id="rId39"/>
    <p:sldId id="278" r:id="rId40"/>
    <p:sldId id="263" r:id="rId41"/>
  </p:sldIdLst>
  <p:sldSz cx="9144000" cy="6858000" type="screen4x3"/>
  <p:notesSz cx="6858000" cy="9144000"/>
  <p:embeddedFontLst>
    <p:embeddedFont>
      <p:font typeface="Segoe UI Semibold" panose="020B0702040204020203" pitchFamily="34" charset="0"/>
      <p:bold r:id="rId43"/>
      <p:boldItalic r:id="rId44"/>
    </p:embeddedFont>
    <p:embeddedFont>
      <p:font typeface="Segoe UI" panose="020B0502040204020203" pitchFamily="3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E376E89-3E3F-4F00-A69D-6BFBA16EB5D1}">
          <p14:sldIdLst>
            <p14:sldId id="259"/>
            <p14:sldId id="282"/>
            <p14:sldId id="284"/>
            <p14:sldId id="301"/>
            <p14:sldId id="260"/>
            <p14:sldId id="261"/>
            <p14:sldId id="268"/>
            <p14:sldId id="300"/>
            <p14:sldId id="279"/>
            <p14:sldId id="302"/>
            <p14:sldId id="280"/>
            <p14:sldId id="303"/>
            <p14:sldId id="304"/>
            <p14:sldId id="265"/>
            <p14:sldId id="308"/>
            <p14:sldId id="307"/>
            <p14:sldId id="266"/>
            <p14:sldId id="275"/>
            <p14:sldId id="306"/>
            <p14:sldId id="309"/>
            <p14:sldId id="276"/>
            <p14:sldId id="267"/>
            <p14:sldId id="270"/>
            <p14:sldId id="277"/>
            <p14:sldId id="278"/>
            <p14:sldId id="26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4275"/>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5896" autoAdjust="0"/>
  </p:normalViewPr>
  <p:slideViewPr>
    <p:cSldViewPr>
      <p:cViewPr varScale="1">
        <p:scale>
          <a:sx n="87" d="100"/>
          <a:sy n="87" d="100"/>
        </p:scale>
        <p:origin x="133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font" Target="fonts/font7.fntdata"/><Relationship Id="rId57" Type="http://schemas.microsoft.com/office/2016/11/relationships/changesInfo" Target="changesInfos/changesInfo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font" Target="fonts/font9.fntdata"/><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Round" userId="02e2b1fb-434b-48cc-927d-3b2ee6146a50" providerId="ADAL" clId="{8CD161A8-9EFD-4A0D-83EF-E06A5999373A}"/>
    <pc:docChg chg="undo custSel addSld delSld modSld sldOrd delMainMaster modMainMaster modSection modNotesMaster">
      <pc:chgData name="Jeff Round" userId="02e2b1fb-434b-48cc-927d-3b2ee6146a50" providerId="ADAL" clId="{8CD161A8-9EFD-4A0D-83EF-E06A5999373A}" dt="2021-10-25T21:47:13.750" v="7476" actId="20577"/>
      <pc:docMkLst>
        <pc:docMk/>
      </pc:docMkLst>
      <pc:sldChg chg="del">
        <pc:chgData name="Jeff Round" userId="02e2b1fb-434b-48cc-927d-3b2ee6146a50" providerId="ADAL" clId="{8CD161A8-9EFD-4A0D-83EF-E06A5999373A}" dt="2021-10-18T20:22:39.813" v="1" actId="47"/>
        <pc:sldMkLst>
          <pc:docMk/>
          <pc:sldMk cId="2027220495" sldId="256"/>
        </pc:sldMkLst>
      </pc:sldChg>
      <pc:sldChg chg="modSp del mod ord">
        <pc:chgData name="Jeff Round" userId="02e2b1fb-434b-48cc-927d-3b2ee6146a50" providerId="ADAL" clId="{8CD161A8-9EFD-4A0D-83EF-E06A5999373A}" dt="2021-10-25T17:38:51.753" v="5437" actId="47"/>
        <pc:sldMkLst>
          <pc:docMk/>
          <pc:sldMk cId="1820587555" sldId="257"/>
        </pc:sldMkLst>
        <pc:spChg chg="mod">
          <ac:chgData name="Jeff Round" userId="02e2b1fb-434b-48cc-927d-3b2ee6146a50" providerId="ADAL" clId="{8CD161A8-9EFD-4A0D-83EF-E06A5999373A}" dt="2021-10-21T21:04:42.661" v="3731" actId="27636"/>
          <ac:spMkLst>
            <pc:docMk/>
            <pc:sldMk cId="1820587555" sldId="257"/>
            <ac:spMk id="197" creationId="{EE7791C4-5458-4377-AD1A-21CDFD83EC00}"/>
          </ac:spMkLst>
        </pc:spChg>
        <pc:picChg chg="mod">
          <ac:chgData name="Jeff Round" userId="02e2b1fb-434b-48cc-927d-3b2ee6146a50" providerId="ADAL" clId="{8CD161A8-9EFD-4A0D-83EF-E06A5999373A}" dt="2021-10-21T21:04:42.353" v="3728"/>
          <ac:picMkLst>
            <pc:docMk/>
            <pc:sldMk cId="1820587555" sldId="257"/>
            <ac:picMk id="201" creationId="{757A3E21-0529-41F7-9973-726E566FED47}"/>
          </ac:picMkLst>
        </pc:picChg>
      </pc:sldChg>
      <pc:sldChg chg="modSp del mod">
        <pc:chgData name="Jeff Round" userId="02e2b1fb-434b-48cc-927d-3b2ee6146a50" providerId="ADAL" clId="{8CD161A8-9EFD-4A0D-83EF-E06A5999373A}" dt="2021-10-25T17:38:49.748" v="5436" actId="47"/>
        <pc:sldMkLst>
          <pc:docMk/>
          <pc:sldMk cId="2818570690" sldId="258"/>
        </pc:sldMkLst>
        <pc:spChg chg="mod">
          <ac:chgData name="Jeff Round" userId="02e2b1fb-434b-48cc-927d-3b2ee6146a50" providerId="ADAL" clId="{8CD161A8-9EFD-4A0D-83EF-E06A5999373A}" dt="2021-10-21T21:04:42.353" v="3728"/>
          <ac:spMkLst>
            <pc:docMk/>
            <pc:sldMk cId="2818570690" sldId="258"/>
            <ac:spMk id="5" creationId="{183698A9-9B17-4618-98F1-35F8325EF5E7}"/>
          </ac:spMkLst>
        </pc:spChg>
        <pc:spChg chg="mod">
          <ac:chgData name="Jeff Round" userId="02e2b1fb-434b-48cc-927d-3b2ee6146a50" providerId="ADAL" clId="{8CD161A8-9EFD-4A0D-83EF-E06A5999373A}" dt="2021-10-21T21:04:42.353" v="3728"/>
          <ac:spMkLst>
            <pc:docMk/>
            <pc:sldMk cId="2818570690" sldId="258"/>
            <ac:spMk id="6" creationId="{491F15F0-6409-4907-B8B6-21839508E842}"/>
          </ac:spMkLst>
        </pc:spChg>
        <pc:spChg chg="mod">
          <ac:chgData name="Jeff Round" userId="02e2b1fb-434b-48cc-927d-3b2ee6146a50" providerId="ADAL" clId="{8CD161A8-9EFD-4A0D-83EF-E06A5999373A}" dt="2021-10-21T21:04:42.353" v="3728"/>
          <ac:spMkLst>
            <pc:docMk/>
            <pc:sldMk cId="2818570690" sldId="258"/>
            <ac:spMk id="8" creationId="{590EFA7B-334A-40C0-8F69-AB11EE340953}"/>
          </ac:spMkLst>
        </pc:spChg>
      </pc:sldChg>
      <pc:sldChg chg="modSp mod">
        <pc:chgData name="Jeff Round" userId="02e2b1fb-434b-48cc-927d-3b2ee6146a50" providerId="ADAL" clId="{8CD161A8-9EFD-4A0D-83EF-E06A5999373A}" dt="2021-10-25T21:36:42.372" v="7362" actId="20577"/>
        <pc:sldMkLst>
          <pc:docMk/>
          <pc:sldMk cId="2616641786" sldId="259"/>
        </pc:sldMkLst>
        <pc:spChg chg="mod">
          <ac:chgData name="Jeff Round" userId="02e2b1fb-434b-48cc-927d-3b2ee6146a50" providerId="ADAL" clId="{8CD161A8-9EFD-4A0D-83EF-E06A5999373A}" dt="2021-10-25T21:36:42.372" v="7362" actId="20577"/>
          <ac:spMkLst>
            <pc:docMk/>
            <pc:sldMk cId="2616641786" sldId="259"/>
            <ac:spMk id="8" creationId="{30073902-B219-48E3-9F14-4B157AF1053F}"/>
          </ac:spMkLst>
        </pc:spChg>
        <pc:spChg chg="mod">
          <ac:chgData name="Jeff Round" userId="02e2b1fb-434b-48cc-927d-3b2ee6146a50" providerId="ADAL" clId="{8CD161A8-9EFD-4A0D-83EF-E06A5999373A}" dt="2021-10-25T17:39:19.550" v="5444" actId="1076"/>
          <ac:spMkLst>
            <pc:docMk/>
            <pc:sldMk cId="2616641786" sldId="259"/>
            <ac:spMk id="9" creationId="{D9294DD1-3464-4FFC-A906-F8BD0C918F64}"/>
          </ac:spMkLst>
        </pc:spChg>
      </pc:sldChg>
      <pc:sldChg chg="addSp delSp modSp mod ord modClrScheme modAnim chgLayout modNotes">
        <pc:chgData name="Jeff Round" userId="02e2b1fb-434b-48cc-927d-3b2ee6146a50" providerId="ADAL" clId="{8CD161A8-9EFD-4A0D-83EF-E06A5999373A}" dt="2021-10-25T21:38:52.381" v="7380"/>
        <pc:sldMkLst>
          <pc:docMk/>
          <pc:sldMk cId="1975650814" sldId="260"/>
        </pc:sldMkLst>
        <pc:spChg chg="mod ord">
          <ac:chgData name="Jeff Round" userId="02e2b1fb-434b-48cc-927d-3b2ee6146a50" providerId="ADAL" clId="{8CD161A8-9EFD-4A0D-83EF-E06A5999373A}" dt="2021-10-18T20:28:13.740" v="210" actId="700"/>
          <ac:spMkLst>
            <pc:docMk/>
            <pc:sldMk cId="1975650814" sldId="260"/>
            <ac:spMk id="2" creationId="{2A70234B-7824-4F49-9D8E-027A91CCA06D}"/>
          </ac:spMkLst>
        </pc:spChg>
        <pc:spChg chg="add del mod ord">
          <ac:chgData name="Jeff Round" userId="02e2b1fb-434b-48cc-927d-3b2ee6146a50" providerId="ADAL" clId="{8CD161A8-9EFD-4A0D-83EF-E06A5999373A}" dt="2021-10-18T20:23:51.507" v="10" actId="700"/>
          <ac:spMkLst>
            <pc:docMk/>
            <pc:sldMk cId="1975650814" sldId="260"/>
            <ac:spMk id="3" creationId="{2763AED8-A3C8-49B5-B3C7-42F1797C23B1}"/>
          </ac:spMkLst>
        </pc:spChg>
        <pc:spChg chg="del mod ord">
          <ac:chgData name="Jeff Round" userId="02e2b1fb-434b-48cc-927d-3b2ee6146a50" providerId="ADAL" clId="{8CD161A8-9EFD-4A0D-83EF-E06A5999373A}" dt="2021-10-18T20:22:45.318" v="2" actId="700"/>
          <ac:spMkLst>
            <pc:docMk/>
            <pc:sldMk cId="1975650814" sldId="260"/>
            <ac:spMk id="4" creationId="{51F2351E-E725-40A9-B8E4-D073CFA58E2A}"/>
          </ac:spMkLst>
        </pc:spChg>
        <pc:spChg chg="add del mod">
          <ac:chgData name="Jeff Round" userId="02e2b1fb-434b-48cc-927d-3b2ee6146a50" providerId="ADAL" clId="{8CD161A8-9EFD-4A0D-83EF-E06A5999373A}" dt="2021-10-21T21:06:06.522" v="3766" actId="478"/>
          <ac:spMkLst>
            <pc:docMk/>
            <pc:sldMk cId="1975650814" sldId="260"/>
            <ac:spMk id="4" creationId="{CC30D810-5DE1-4D54-BF91-B7F57444904E}"/>
          </ac:spMkLst>
        </pc:spChg>
        <pc:spChg chg="add del mod ord">
          <ac:chgData name="Jeff Round" userId="02e2b1fb-434b-48cc-927d-3b2ee6146a50" providerId="ADAL" clId="{8CD161A8-9EFD-4A0D-83EF-E06A5999373A}" dt="2021-10-18T20:28:13.740" v="210" actId="700"/>
          <ac:spMkLst>
            <pc:docMk/>
            <pc:sldMk cId="1975650814" sldId="260"/>
            <ac:spMk id="5" creationId="{5BC7884B-2638-4048-BA2C-C984EF2B6461}"/>
          </ac:spMkLst>
        </pc:spChg>
        <pc:spChg chg="mod ord">
          <ac:chgData name="Jeff Round" userId="02e2b1fb-434b-48cc-927d-3b2ee6146a50" providerId="ADAL" clId="{8CD161A8-9EFD-4A0D-83EF-E06A5999373A}" dt="2021-10-25T21:33:32.795" v="7276" actId="179"/>
          <ac:spMkLst>
            <pc:docMk/>
            <pc:sldMk cId="1975650814" sldId="260"/>
            <ac:spMk id="6" creationId="{FC8B4048-3A4B-41C6-B6D7-FB831BA8B74F}"/>
          </ac:spMkLst>
        </pc:spChg>
        <pc:spChg chg="add del mod ord">
          <ac:chgData name="Jeff Round" userId="02e2b1fb-434b-48cc-927d-3b2ee6146a50" providerId="ADAL" clId="{8CD161A8-9EFD-4A0D-83EF-E06A5999373A}" dt="2021-10-21T21:05:58.798" v="3763" actId="478"/>
          <ac:spMkLst>
            <pc:docMk/>
            <pc:sldMk cId="1975650814" sldId="260"/>
            <ac:spMk id="7" creationId="{AB678CE7-9350-437D-9676-83A776DF70F5}"/>
          </ac:spMkLst>
        </pc:spChg>
        <pc:spChg chg="add mod">
          <ac:chgData name="Jeff Round" userId="02e2b1fb-434b-48cc-927d-3b2ee6146a50" providerId="ADAL" clId="{8CD161A8-9EFD-4A0D-83EF-E06A5999373A}" dt="2021-10-21T21:06:09.195" v="3767" actId="1076"/>
          <ac:spMkLst>
            <pc:docMk/>
            <pc:sldMk cId="1975650814" sldId="260"/>
            <ac:spMk id="8" creationId="{8E64F160-8884-4E9D-A28F-DBA2AB186101}"/>
          </ac:spMkLst>
        </pc:spChg>
      </pc:sldChg>
      <pc:sldChg chg="addSp delSp modSp mod ord modClrScheme modAnim chgLayout">
        <pc:chgData name="Jeff Round" userId="02e2b1fb-434b-48cc-927d-3b2ee6146a50" providerId="ADAL" clId="{8CD161A8-9EFD-4A0D-83EF-E06A5999373A}" dt="2021-10-25T18:14:48.502" v="6256" actId="14100"/>
        <pc:sldMkLst>
          <pc:docMk/>
          <pc:sldMk cId="689886310" sldId="261"/>
        </pc:sldMkLst>
        <pc:spChg chg="add del mod ord">
          <ac:chgData name="Jeff Round" userId="02e2b1fb-434b-48cc-927d-3b2ee6146a50" providerId="ADAL" clId="{8CD161A8-9EFD-4A0D-83EF-E06A5999373A}" dt="2021-10-18T20:24:02.300" v="11" actId="700"/>
          <ac:spMkLst>
            <pc:docMk/>
            <pc:sldMk cId="689886310" sldId="261"/>
            <ac:spMk id="2" creationId="{80E6519A-E376-4C75-BEDD-FC8939A6D17F}"/>
          </ac:spMkLst>
        </pc:spChg>
        <pc:spChg chg="mod ord">
          <ac:chgData name="Jeff Round" userId="02e2b1fb-434b-48cc-927d-3b2ee6146a50" providerId="ADAL" clId="{8CD161A8-9EFD-4A0D-83EF-E06A5999373A}" dt="2021-10-25T18:14:46.090" v="6255" actId="14100"/>
          <ac:spMkLst>
            <pc:docMk/>
            <pc:sldMk cId="689886310" sldId="261"/>
            <ac:spMk id="3" creationId="{EC62C220-9F56-44D4-9461-D8C593316000}"/>
          </ac:spMkLst>
        </pc:spChg>
        <pc:spChg chg="mod ord">
          <ac:chgData name="Jeff Round" userId="02e2b1fb-434b-48cc-927d-3b2ee6146a50" providerId="ADAL" clId="{8CD161A8-9EFD-4A0D-83EF-E06A5999373A}" dt="2021-10-18T20:40:59.473" v="417" actId="700"/>
          <ac:spMkLst>
            <pc:docMk/>
            <pc:sldMk cId="689886310" sldId="261"/>
            <ac:spMk id="4" creationId="{98BF90B0-DD76-40DA-8B20-B3A3C1964970}"/>
          </ac:spMkLst>
        </pc:spChg>
        <pc:spChg chg="del mod ord">
          <ac:chgData name="Jeff Round" userId="02e2b1fb-434b-48cc-927d-3b2ee6146a50" providerId="ADAL" clId="{8CD161A8-9EFD-4A0D-83EF-E06A5999373A}" dt="2021-10-18T20:22:59.751" v="3" actId="700"/>
          <ac:spMkLst>
            <pc:docMk/>
            <pc:sldMk cId="689886310" sldId="261"/>
            <ac:spMk id="5" creationId="{E7A06D43-E31E-4626-A85F-8FFF9905D3B4}"/>
          </ac:spMkLst>
        </pc:spChg>
        <pc:spChg chg="add del mod ord">
          <ac:chgData name="Jeff Round" userId="02e2b1fb-434b-48cc-927d-3b2ee6146a50" providerId="ADAL" clId="{8CD161A8-9EFD-4A0D-83EF-E06A5999373A}" dt="2021-10-18T20:40:59.473" v="417" actId="700"/>
          <ac:spMkLst>
            <pc:docMk/>
            <pc:sldMk cId="689886310" sldId="261"/>
            <ac:spMk id="6" creationId="{F1540270-BD07-469E-BB67-F3E6536CAE77}"/>
          </ac:spMkLst>
        </pc:spChg>
        <pc:spChg chg="add del mod">
          <ac:chgData name="Jeff Round" userId="02e2b1fb-434b-48cc-927d-3b2ee6146a50" providerId="ADAL" clId="{8CD161A8-9EFD-4A0D-83EF-E06A5999373A}" dt="2021-10-21T21:08:12.126" v="3829"/>
          <ac:spMkLst>
            <pc:docMk/>
            <pc:sldMk cId="689886310" sldId="261"/>
            <ac:spMk id="7" creationId="{2C1D8E1B-2E85-480D-B845-064CD34820F2}"/>
          </ac:spMkLst>
        </pc:spChg>
        <pc:spChg chg="add mod ord">
          <ac:chgData name="Jeff Round" userId="02e2b1fb-434b-48cc-927d-3b2ee6146a50" providerId="ADAL" clId="{8CD161A8-9EFD-4A0D-83EF-E06A5999373A}" dt="2021-10-25T18:13:47.271" v="6248" actId="122"/>
          <ac:spMkLst>
            <pc:docMk/>
            <pc:sldMk cId="689886310" sldId="261"/>
            <ac:spMk id="9" creationId="{F7EC5BF6-F331-420C-80A5-78A7EA1C7726}"/>
          </ac:spMkLst>
        </pc:spChg>
        <pc:spChg chg="add mod">
          <ac:chgData name="Jeff Round" userId="02e2b1fb-434b-48cc-927d-3b2ee6146a50" providerId="ADAL" clId="{8CD161A8-9EFD-4A0D-83EF-E06A5999373A}" dt="2021-10-25T18:14:48.502" v="6256" actId="14100"/>
          <ac:spMkLst>
            <pc:docMk/>
            <pc:sldMk cId="689886310" sldId="261"/>
            <ac:spMk id="12" creationId="{2A0140EC-B207-42DD-B8BD-97000598F29F}"/>
          </ac:spMkLst>
        </pc:spChg>
        <pc:picChg chg="add del mod">
          <ac:chgData name="Jeff Round" userId="02e2b1fb-434b-48cc-927d-3b2ee6146a50" providerId="ADAL" clId="{8CD161A8-9EFD-4A0D-83EF-E06A5999373A}" dt="2021-10-18T21:24:19.998" v="1969" actId="478"/>
          <ac:picMkLst>
            <pc:docMk/>
            <pc:sldMk cId="689886310" sldId="261"/>
            <ac:picMk id="8" creationId="{D9F82546-6050-4DD4-BAA9-8F5A5C3D2406}"/>
          </ac:picMkLst>
        </pc:picChg>
        <pc:picChg chg="add del mod">
          <ac:chgData name="Jeff Round" userId="02e2b1fb-434b-48cc-927d-3b2ee6146a50" providerId="ADAL" clId="{8CD161A8-9EFD-4A0D-83EF-E06A5999373A}" dt="2021-10-21T21:08:20.652" v="3831" actId="478"/>
          <ac:picMkLst>
            <pc:docMk/>
            <pc:sldMk cId="689886310" sldId="261"/>
            <ac:picMk id="10" creationId="{807B6046-CAF1-43E9-B8DB-925668127576}"/>
          </ac:picMkLst>
        </pc:picChg>
      </pc:sldChg>
      <pc:sldChg chg="addSp modSp mod modClrScheme modAnim chgLayout modNotes">
        <pc:chgData name="Jeff Round" userId="02e2b1fb-434b-48cc-927d-3b2ee6146a50" providerId="ADAL" clId="{8CD161A8-9EFD-4A0D-83EF-E06A5999373A}" dt="2021-10-25T21:47:13.750" v="7476" actId="20577"/>
        <pc:sldMkLst>
          <pc:docMk/>
          <pc:sldMk cId="1943620789" sldId="263"/>
        </pc:sldMkLst>
        <pc:spChg chg="mod ord">
          <ac:chgData name="Jeff Round" userId="02e2b1fb-434b-48cc-927d-3b2ee6146a50" providerId="ADAL" clId="{8CD161A8-9EFD-4A0D-83EF-E06A5999373A}" dt="2021-10-18T20:24:02.300" v="11" actId="700"/>
          <ac:spMkLst>
            <pc:docMk/>
            <pc:sldMk cId="1943620789" sldId="263"/>
            <ac:spMk id="2" creationId="{8B81E9F3-ACF6-438E-ABE0-A29F62DD9318}"/>
          </ac:spMkLst>
        </pc:spChg>
        <pc:spChg chg="mod ord">
          <ac:chgData name="Jeff Round" userId="02e2b1fb-434b-48cc-927d-3b2ee6146a50" providerId="ADAL" clId="{8CD161A8-9EFD-4A0D-83EF-E06A5999373A}" dt="2021-10-25T18:12:18.037" v="6239" actId="122"/>
          <ac:spMkLst>
            <pc:docMk/>
            <pc:sldMk cId="1943620789" sldId="263"/>
            <ac:spMk id="4" creationId="{18ABBAA0-8359-47E6-AE7A-56785DED0413}"/>
          </ac:spMkLst>
        </pc:spChg>
        <pc:spChg chg="mod ord">
          <ac:chgData name="Jeff Round" userId="02e2b1fb-434b-48cc-927d-3b2ee6146a50" providerId="ADAL" clId="{8CD161A8-9EFD-4A0D-83EF-E06A5999373A}" dt="2021-10-25T21:46:53.485" v="7475" actId="20577"/>
          <ac:spMkLst>
            <pc:docMk/>
            <pc:sldMk cId="1943620789" sldId="263"/>
            <ac:spMk id="5" creationId="{3D3CD4F0-8409-4476-AD26-4EC39A971E6F}"/>
          </ac:spMkLst>
        </pc:spChg>
        <pc:spChg chg="add mod">
          <ac:chgData name="Jeff Round" userId="02e2b1fb-434b-48cc-927d-3b2ee6146a50" providerId="ADAL" clId="{8CD161A8-9EFD-4A0D-83EF-E06A5999373A}" dt="2021-10-25T21:44:50.254" v="7452" actId="12"/>
          <ac:spMkLst>
            <pc:docMk/>
            <pc:sldMk cId="1943620789" sldId="263"/>
            <ac:spMk id="6" creationId="{FE0C761F-B45E-41BA-A634-47CB2A5DB314}"/>
          </ac:spMkLst>
        </pc:spChg>
        <pc:spChg chg="add mod">
          <ac:chgData name="Jeff Round" userId="02e2b1fb-434b-48cc-927d-3b2ee6146a50" providerId="ADAL" clId="{8CD161A8-9EFD-4A0D-83EF-E06A5999373A}" dt="2021-10-25T21:47:13.750" v="7476" actId="20577"/>
          <ac:spMkLst>
            <pc:docMk/>
            <pc:sldMk cId="1943620789" sldId="263"/>
            <ac:spMk id="8" creationId="{E199B7A8-4DAE-43F0-AFD0-C91A79E87785}"/>
          </ac:spMkLst>
        </pc:spChg>
      </pc:sldChg>
      <pc:sldChg chg="modSp mod ord modClrScheme chgLayout modNotes">
        <pc:chgData name="Jeff Round" userId="02e2b1fb-434b-48cc-927d-3b2ee6146a50" providerId="ADAL" clId="{8CD161A8-9EFD-4A0D-83EF-E06A5999373A}" dt="2021-10-25T18:15:22.260" v="6261" actId="1076"/>
        <pc:sldMkLst>
          <pc:docMk/>
          <pc:sldMk cId="51828855" sldId="265"/>
        </pc:sldMkLst>
        <pc:spChg chg="mod ord">
          <ac:chgData name="Jeff Round" userId="02e2b1fb-434b-48cc-927d-3b2ee6146a50" providerId="ADAL" clId="{8CD161A8-9EFD-4A0D-83EF-E06A5999373A}" dt="2021-10-18T20:24:02.300" v="11" actId="700"/>
          <ac:spMkLst>
            <pc:docMk/>
            <pc:sldMk cId="51828855" sldId="265"/>
            <ac:spMk id="2" creationId="{4FF1CF7E-ED3B-4A74-9BAB-87C871850A71}"/>
          </ac:spMkLst>
        </pc:spChg>
        <pc:spChg chg="mod ord">
          <ac:chgData name="Jeff Round" userId="02e2b1fb-434b-48cc-927d-3b2ee6146a50" providerId="ADAL" clId="{8CD161A8-9EFD-4A0D-83EF-E06A5999373A}" dt="2021-10-25T17:52:00.399" v="5821" actId="122"/>
          <ac:spMkLst>
            <pc:docMk/>
            <pc:sldMk cId="51828855" sldId="265"/>
            <ac:spMk id="5" creationId="{8AAF86AD-D55B-470B-8464-C6C189C41387}"/>
          </ac:spMkLst>
        </pc:spChg>
        <pc:spChg chg="mod ord">
          <ac:chgData name="Jeff Round" userId="02e2b1fb-434b-48cc-927d-3b2ee6146a50" providerId="ADAL" clId="{8CD161A8-9EFD-4A0D-83EF-E06A5999373A}" dt="2021-10-25T18:15:22.260" v="6261" actId="1076"/>
          <ac:spMkLst>
            <pc:docMk/>
            <pc:sldMk cId="51828855" sldId="265"/>
            <ac:spMk id="6" creationId="{A8EFD7A1-8628-45D9-9E18-68A77814EEEA}"/>
          </ac:spMkLst>
        </pc:spChg>
      </pc:sldChg>
      <pc:sldChg chg="modSp mod ord modClrScheme modAnim chgLayout modNotes">
        <pc:chgData name="Jeff Round" userId="02e2b1fb-434b-48cc-927d-3b2ee6146a50" providerId="ADAL" clId="{8CD161A8-9EFD-4A0D-83EF-E06A5999373A}" dt="2021-10-25T21:42:13.616" v="7400"/>
        <pc:sldMkLst>
          <pc:docMk/>
          <pc:sldMk cId="2033856261" sldId="266"/>
        </pc:sldMkLst>
        <pc:spChg chg="mod ord">
          <ac:chgData name="Jeff Round" userId="02e2b1fb-434b-48cc-927d-3b2ee6146a50" providerId="ADAL" clId="{8CD161A8-9EFD-4A0D-83EF-E06A5999373A}" dt="2021-10-18T20:24:02.300" v="11" actId="700"/>
          <ac:spMkLst>
            <pc:docMk/>
            <pc:sldMk cId="2033856261" sldId="266"/>
            <ac:spMk id="2" creationId="{39279167-F681-47B4-9F87-60A8A49B85E5}"/>
          </ac:spMkLst>
        </pc:spChg>
        <pc:spChg chg="mod ord">
          <ac:chgData name="Jeff Round" userId="02e2b1fb-434b-48cc-927d-3b2ee6146a50" providerId="ADAL" clId="{8CD161A8-9EFD-4A0D-83EF-E06A5999373A}" dt="2021-10-25T17:51:53.480" v="5819" actId="122"/>
          <ac:spMkLst>
            <pc:docMk/>
            <pc:sldMk cId="2033856261" sldId="266"/>
            <ac:spMk id="4" creationId="{4B0CB78A-0033-43D7-B5E2-DF4A15713362}"/>
          </ac:spMkLst>
        </pc:spChg>
        <pc:spChg chg="mod ord">
          <ac:chgData name="Jeff Round" userId="02e2b1fb-434b-48cc-927d-3b2ee6146a50" providerId="ADAL" clId="{8CD161A8-9EFD-4A0D-83EF-E06A5999373A}" dt="2021-10-25T21:41:44.491" v="7391" actId="12"/>
          <ac:spMkLst>
            <pc:docMk/>
            <pc:sldMk cId="2033856261" sldId="266"/>
            <ac:spMk id="5" creationId="{571FEBB7-6F49-4BB6-B434-3ACC71DCF8F4}"/>
          </ac:spMkLst>
        </pc:spChg>
      </pc:sldChg>
      <pc:sldChg chg="addSp delSp modSp mod modClrScheme modAnim chgLayout modNotes">
        <pc:chgData name="Jeff Round" userId="02e2b1fb-434b-48cc-927d-3b2ee6146a50" providerId="ADAL" clId="{8CD161A8-9EFD-4A0D-83EF-E06A5999373A}" dt="2021-10-25T18:12:04.763" v="6237" actId="14100"/>
        <pc:sldMkLst>
          <pc:docMk/>
          <pc:sldMk cId="4080791936" sldId="267"/>
        </pc:sldMkLst>
        <pc:spChg chg="mod ord">
          <ac:chgData name="Jeff Round" userId="02e2b1fb-434b-48cc-927d-3b2ee6146a50" providerId="ADAL" clId="{8CD161A8-9EFD-4A0D-83EF-E06A5999373A}" dt="2021-10-18T20:24:02.300" v="11" actId="700"/>
          <ac:spMkLst>
            <pc:docMk/>
            <pc:sldMk cId="4080791936" sldId="267"/>
            <ac:spMk id="2" creationId="{1985CB33-8EB4-4101-AF99-4E305324C310}"/>
          </ac:spMkLst>
        </pc:spChg>
        <pc:spChg chg="del mod ord">
          <ac:chgData name="Jeff Round" userId="02e2b1fb-434b-48cc-927d-3b2ee6146a50" providerId="ADAL" clId="{8CD161A8-9EFD-4A0D-83EF-E06A5999373A}" dt="2021-10-18T22:12:18.685" v="2661" actId="478"/>
          <ac:spMkLst>
            <pc:docMk/>
            <pc:sldMk cId="4080791936" sldId="267"/>
            <ac:spMk id="4" creationId="{5A21F689-4282-44EE-8FD4-1AB48B94B50E}"/>
          </ac:spMkLst>
        </pc:spChg>
        <pc:spChg chg="mod ord">
          <ac:chgData name="Jeff Round" userId="02e2b1fb-434b-48cc-927d-3b2ee6146a50" providerId="ADAL" clId="{8CD161A8-9EFD-4A0D-83EF-E06A5999373A}" dt="2021-10-21T21:27:02.570" v="4679" actId="255"/>
          <ac:spMkLst>
            <pc:docMk/>
            <pc:sldMk cId="4080791936" sldId="267"/>
            <ac:spMk id="5" creationId="{3B15B119-4E10-4E49-92B1-4D28ED2C9FF5}"/>
          </ac:spMkLst>
        </pc:spChg>
        <pc:spChg chg="add del mod">
          <ac:chgData name="Jeff Round" userId="02e2b1fb-434b-48cc-927d-3b2ee6146a50" providerId="ADAL" clId="{8CD161A8-9EFD-4A0D-83EF-E06A5999373A}" dt="2021-10-18T22:12:21.961" v="2662" actId="478"/>
          <ac:spMkLst>
            <pc:docMk/>
            <pc:sldMk cId="4080791936" sldId="267"/>
            <ac:spMk id="6" creationId="{12147BF8-D43E-4C62-A95C-675E77396765}"/>
          </ac:spMkLst>
        </pc:spChg>
        <pc:spChg chg="mod">
          <ac:chgData name="Jeff Round" userId="02e2b1fb-434b-48cc-927d-3b2ee6146a50" providerId="ADAL" clId="{8CD161A8-9EFD-4A0D-83EF-E06A5999373A}" dt="2021-10-25T17:58:19.725" v="5839" actId="1076"/>
          <ac:spMkLst>
            <pc:docMk/>
            <pc:sldMk cId="4080791936" sldId="267"/>
            <ac:spMk id="7" creationId="{B014B108-BF05-46DC-A03C-528345B1144F}"/>
          </ac:spMkLst>
        </pc:spChg>
        <pc:spChg chg="add mod">
          <ac:chgData name="Jeff Round" userId="02e2b1fb-434b-48cc-927d-3b2ee6146a50" providerId="ADAL" clId="{8CD161A8-9EFD-4A0D-83EF-E06A5999373A}" dt="2021-10-25T18:12:04.763" v="6237" actId="14100"/>
          <ac:spMkLst>
            <pc:docMk/>
            <pc:sldMk cId="4080791936" sldId="267"/>
            <ac:spMk id="8" creationId="{572A557D-93C4-4C29-9C16-965F01F1E669}"/>
          </ac:spMkLst>
        </pc:spChg>
        <pc:picChg chg="mod">
          <ac:chgData name="Jeff Round" userId="02e2b1fb-434b-48cc-927d-3b2ee6146a50" providerId="ADAL" clId="{8CD161A8-9EFD-4A0D-83EF-E06A5999373A}" dt="2021-10-25T17:58:16.887" v="5838" actId="1076"/>
          <ac:picMkLst>
            <pc:docMk/>
            <pc:sldMk cId="4080791936" sldId="267"/>
            <ac:picMk id="13" creationId="{5B8EA68B-A11E-4EA7-8595-7FD86EBAC642}"/>
          </ac:picMkLst>
        </pc:picChg>
      </pc:sldChg>
      <pc:sldChg chg="addSp modSp mod ord modClrScheme modAnim chgLayout modNotes">
        <pc:chgData name="Jeff Round" userId="02e2b1fb-434b-48cc-927d-3b2ee6146a50" providerId="ADAL" clId="{8CD161A8-9EFD-4A0D-83EF-E06A5999373A}" dt="2021-10-25T18:11:24.639" v="6232"/>
        <pc:sldMkLst>
          <pc:docMk/>
          <pc:sldMk cId="3543662778" sldId="268"/>
        </pc:sldMkLst>
        <pc:spChg chg="mod ord">
          <ac:chgData name="Jeff Round" userId="02e2b1fb-434b-48cc-927d-3b2ee6146a50" providerId="ADAL" clId="{8CD161A8-9EFD-4A0D-83EF-E06A5999373A}" dt="2021-10-18T20:24:02.300" v="11" actId="700"/>
          <ac:spMkLst>
            <pc:docMk/>
            <pc:sldMk cId="3543662778" sldId="268"/>
            <ac:spMk id="2" creationId="{101BA5F4-6B35-44E6-B3C9-79FC0E8BF655}"/>
          </ac:spMkLst>
        </pc:spChg>
        <pc:spChg chg="mod ord">
          <ac:chgData name="Jeff Round" userId="02e2b1fb-434b-48cc-927d-3b2ee6146a50" providerId="ADAL" clId="{8CD161A8-9EFD-4A0D-83EF-E06A5999373A}" dt="2021-10-25T17:41:03.933" v="5460" actId="122"/>
          <ac:spMkLst>
            <pc:docMk/>
            <pc:sldMk cId="3543662778" sldId="268"/>
            <ac:spMk id="5" creationId="{1EF5F643-F978-43C6-A3D8-AC6C63126C25}"/>
          </ac:spMkLst>
        </pc:spChg>
        <pc:spChg chg="mod ord">
          <ac:chgData name="Jeff Round" userId="02e2b1fb-434b-48cc-927d-3b2ee6146a50" providerId="ADAL" clId="{8CD161A8-9EFD-4A0D-83EF-E06A5999373A}" dt="2021-10-18T21:13:27.745" v="1651" actId="21"/>
          <ac:spMkLst>
            <pc:docMk/>
            <pc:sldMk cId="3543662778" sldId="268"/>
            <ac:spMk id="6" creationId="{C9B0378E-DFBA-451E-9210-B6689116ECCE}"/>
          </ac:spMkLst>
        </pc:spChg>
        <pc:graphicFrameChg chg="add mod modGraphic">
          <ac:chgData name="Jeff Round" userId="02e2b1fb-434b-48cc-927d-3b2ee6146a50" providerId="ADAL" clId="{8CD161A8-9EFD-4A0D-83EF-E06A5999373A}" dt="2021-10-21T21:14:20.595" v="4141" actId="14734"/>
          <ac:graphicFrameMkLst>
            <pc:docMk/>
            <pc:sldMk cId="3543662778" sldId="268"/>
            <ac:graphicFrameMk id="3" creationId="{C458F5B5-D28A-4226-9D04-3AD1F12E5B61}"/>
          </ac:graphicFrameMkLst>
        </pc:graphicFrameChg>
      </pc:sldChg>
      <pc:sldChg chg="del">
        <pc:chgData name="Jeff Round" userId="02e2b1fb-434b-48cc-927d-3b2ee6146a50" providerId="ADAL" clId="{8CD161A8-9EFD-4A0D-83EF-E06A5999373A}" dt="2021-10-18T21:31:03.068" v="2107" actId="47"/>
        <pc:sldMkLst>
          <pc:docMk/>
          <pc:sldMk cId="281806645" sldId="269"/>
        </pc:sldMkLst>
      </pc:sldChg>
      <pc:sldChg chg="modSp mod modClrScheme modAnim chgLayout modNotes">
        <pc:chgData name="Jeff Round" userId="02e2b1fb-434b-48cc-927d-3b2ee6146a50" providerId="ADAL" clId="{8CD161A8-9EFD-4A0D-83EF-E06A5999373A}" dt="2021-10-25T18:22:15.585" v="6336" actId="20577"/>
        <pc:sldMkLst>
          <pc:docMk/>
          <pc:sldMk cId="84833590" sldId="270"/>
        </pc:sldMkLst>
        <pc:spChg chg="mod ord">
          <ac:chgData name="Jeff Round" userId="02e2b1fb-434b-48cc-927d-3b2ee6146a50" providerId="ADAL" clId="{8CD161A8-9EFD-4A0D-83EF-E06A5999373A}" dt="2021-10-18T20:24:02.300" v="11" actId="700"/>
          <ac:spMkLst>
            <pc:docMk/>
            <pc:sldMk cId="84833590" sldId="270"/>
            <ac:spMk id="2" creationId="{3553B43B-D780-4ED4-A8BC-818CAD822FFA}"/>
          </ac:spMkLst>
        </pc:spChg>
        <pc:spChg chg="mod ord">
          <ac:chgData name="Jeff Round" userId="02e2b1fb-434b-48cc-927d-3b2ee6146a50" providerId="ADAL" clId="{8CD161A8-9EFD-4A0D-83EF-E06A5999373A}" dt="2021-10-25T17:17:58.276" v="5079" actId="14100"/>
          <ac:spMkLst>
            <pc:docMk/>
            <pc:sldMk cId="84833590" sldId="270"/>
            <ac:spMk id="4" creationId="{5A21F689-4282-44EE-8FD4-1AB48B94B50E}"/>
          </ac:spMkLst>
        </pc:spChg>
        <pc:spChg chg="mod ord">
          <ac:chgData name="Jeff Round" userId="02e2b1fb-434b-48cc-927d-3b2ee6146a50" providerId="ADAL" clId="{8CD161A8-9EFD-4A0D-83EF-E06A5999373A}" dt="2021-10-25T18:22:15.585" v="6336" actId="20577"/>
          <ac:spMkLst>
            <pc:docMk/>
            <pc:sldMk cId="84833590" sldId="270"/>
            <ac:spMk id="5" creationId="{3B15B119-4E10-4E49-92B1-4D28ED2C9FF5}"/>
          </ac:spMkLst>
        </pc:spChg>
      </pc:sldChg>
      <pc:sldChg chg="delSp modSp del mod modClrScheme chgLayout">
        <pc:chgData name="Jeff Round" userId="02e2b1fb-434b-48cc-927d-3b2ee6146a50" providerId="ADAL" clId="{8CD161A8-9EFD-4A0D-83EF-E06A5999373A}" dt="2021-10-18T21:22:48.098" v="1962" actId="47"/>
        <pc:sldMkLst>
          <pc:docMk/>
          <pc:sldMk cId="3153818628" sldId="271"/>
        </pc:sldMkLst>
        <pc:spChg chg="mod ord">
          <ac:chgData name="Jeff Round" userId="02e2b1fb-434b-48cc-927d-3b2ee6146a50" providerId="ADAL" clId="{8CD161A8-9EFD-4A0D-83EF-E06A5999373A}" dt="2021-10-18T20:24:02.300" v="11" actId="700"/>
          <ac:spMkLst>
            <pc:docMk/>
            <pc:sldMk cId="3153818628" sldId="271"/>
            <ac:spMk id="2" creationId="{EB76E3CD-7B32-4FB1-814B-A0D7B9386A84}"/>
          </ac:spMkLst>
        </pc:spChg>
        <pc:spChg chg="del mod ord">
          <ac:chgData name="Jeff Round" userId="02e2b1fb-434b-48cc-927d-3b2ee6146a50" providerId="ADAL" clId="{8CD161A8-9EFD-4A0D-83EF-E06A5999373A}" dt="2021-10-18T21:11:16.429" v="1572" actId="478"/>
          <ac:spMkLst>
            <pc:docMk/>
            <pc:sldMk cId="3153818628" sldId="271"/>
            <ac:spMk id="3" creationId="{7C5BEB21-1BBB-4A7E-89F4-CD723E0DDE9F}"/>
          </ac:spMkLst>
        </pc:spChg>
        <pc:spChg chg="mod ord">
          <ac:chgData name="Jeff Round" userId="02e2b1fb-434b-48cc-927d-3b2ee6146a50" providerId="ADAL" clId="{8CD161A8-9EFD-4A0D-83EF-E06A5999373A}" dt="2021-10-18T20:24:02.300" v="11" actId="700"/>
          <ac:spMkLst>
            <pc:docMk/>
            <pc:sldMk cId="3153818628" sldId="271"/>
            <ac:spMk id="4" creationId="{675CACFB-7793-427C-862C-F6CFA4D9EDB7}"/>
          </ac:spMkLst>
        </pc:spChg>
        <pc:spChg chg="mod ord">
          <ac:chgData name="Jeff Round" userId="02e2b1fb-434b-48cc-927d-3b2ee6146a50" providerId="ADAL" clId="{8CD161A8-9EFD-4A0D-83EF-E06A5999373A}" dt="2021-10-18T20:24:02.300" v="11" actId="700"/>
          <ac:spMkLst>
            <pc:docMk/>
            <pc:sldMk cId="3153818628" sldId="271"/>
            <ac:spMk id="5" creationId="{37D8CBA5-5BF5-4E73-ABCB-430B6E6BF35C}"/>
          </ac:spMkLst>
        </pc:spChg>
      </pc:sldChg>
      <pc:sldChg chg="modSp del mod modClrScheme chgLayout">
        <pc:chgData name="Jeff Round" userId="02e2b1fb-434b-48cc-927d-3b2ee6146a50" providerId="ADAL" clId="{8CD161A8-9EFD-4A0D-83EF-E06A5999373A}" dt="2021-10-18T21:22:50.886" v="1963" actId="47"/>
        <pc:sldMkLst>
          <pc:docMk/>
          <pc:sldMk cId="2241843038" sldId="272"/>
        </pc:sldMkLst>
        <pc:spChg chg="mod ord">
          <ac:chgData name="Jeff Round" userId="02e2b1fb-434b-48cc-927d-3b2ee6146a50" providerId="ADAL" clId="{8CD161A8-9EFD-4A0D-83EF-E06A5999373A}" dt="2021-10-18T20:24:02.300" v="11" actId="700"/>
          <ac:spMkLst>
            <pc:docMk/>
            <pc:sldMk cId="2241843038" sldId="272"/>
            <ac:spMk id="2" creationId="{EB76E3CD-7B32-4FB1-814B-A0D7B9386A84}"/>
          </ac:spMkLst>
        </pc:spChg>
        <pc:spChg chg="mod ord">
          <ac:chgData name="Jeff Round" userId="02e2b1fb-434b-48cc-927d-3b2ee6146a50" providerId="ADAL" clId="{8CD161A8-9EFD-4A0D-83EF-E06A5999373A}" dt="2021-10-18T20:24:02.300" v="11" actId="700"/>
          <ac:spMkLst>
            <pc:docMk/>
            <pc:sldMk cId="2241843038" sldId="272"/>
            <ac:spMk id="3" creationId="{7C5BEB21-1BBB-4A7E-89F4-CD723E0DDE9F}"/>
          </ac:spMkLst>
        </pc:spChg>
        <pc:spChg chg="mod ord">
          <ac:chgData name="Jeff Round" userId="02e2b1fb-434b-48cc-927d-3b2ee6146a50" providerId="ADAL" clId="{8CD161A8-9EFD-4A0D-83EF-E06A5999373A}" dt="2021-10-18T20:24:02.300" v="11" actId="700"/>
          <ac:spMkLst>
            <pc:docMk/>
            <pc:sldMk cId="2241843038" sldId="272"/>
            <ac:spMk id="4" creationId="{675CACFB-7793-427C-862C-F6CFA4D9EDB7}"/>
          </ac:spMkLst>
        </pc:spChg>
        <pc:spChg chg="mod ord">
          <ac:chgData name="Jeff Round" userId="02e2b1fb-434b-48cc-927d-3b2ee6146a50" providerId="ADAL" clId="{8CD161A8-9EFD-4A0D-83EF-E06A5999373A}" dt="2021-10-18T20:24:02.300" v="11" actId="700"/>
          <ac:spMkLst>
            <pc:docMk/>
            <pc:sldMk cId="2241843038" sldId="272"/>
            <ac:spMk id="5" creationId="{0F4019AA-155B-4758-92D6-388EFA3DDB69}"/>
          </ac:spMkLst>
        </pc:spChg>
      </pc:sldChg>
      <pc:sldChg chg="modSp del mod modClrScheme chgLayout">
        <pc:chgData name="Jeff Round" userId="02e2b1fb-434b-48cc-927d-3b2ee6146a50" providerId="ADAL" clId="{8CD161A8-9EFD-4A0D-83EF-E06A5999373A}" dt="2021-10-18T21:22:52.006" v="1964" actId="47"/>
        <pc:sldMkLst>
          <pc:docMk/>
          <pc:sldMk cId="345890643" sldId="273"/>
        </pc:sldMkLst>
        <pc:spChg chg="mod ord">
          <ac:chgData name="Jeff Round" userId="02e2b1fb-434b-48cc-927d-3b2ee6146a50" providerId="ADAL" clId="{8CD161A8-9EFD-4A0D-83EF-E06A5999373A}" dt="2021-10-18T20:24:02.300" v="11" actId="700"/>
          <ac:spMkLst>
            <pc:docMk/>
            <pc:sldMk cId="345890643" sldId="273"/>
            <ac:spMk id="2" creationId="{EB76E3CD-7B32-4FB1-814B-A0D7B9386A84}"/>
          </ac:spMkLst>
        </pc:spChg>
        <pc:spChg chg="mod ord">
          <ac:chgData name="Jeff Round" userId="02e2b1fb-434b-48cc-927d-3b2ee6146a50" providerId="ADAL" clId="{8CD161A8-9EFD-4A0D-83EF-E06A5999373A}" dt="2021-10-18T20:24:02.300" v="11" actId="700"/>
          <ac:spMkLst>
            <pc:docMk/>
            <pc:sldMk cId="345890643" sldId="273"/>
            <ac:spMk id="3" creationId="{7C5BEB21-1BBB-4A7E-89F4-CD723E0DDE9F}"/>
          </ac:spMkLst>
        </pc:spChg>
        <pc:spChg chg="mod ord">
          <ac:chgData name="Jeff Round" userId="02e2b1fb-434b-48cc-927d-3b2ee6146a50" providerId="ADAL" clId="{8CD161A8-9EFD-4A0D-83EF-E06A5999373A}" dt="2021-10-18T20:24:02.300" v="11" actId="700"/>
          <ac:spMkLst>
            <pc:docMk/>
            <pc:sldMk cId="345890643" sldId="273"/>
            <ac:spMk id="4" creationId="{675CACFB-7793-427C-862C-F6CFA4D9EDB7}"/>
          </ac:spMkLst>
        </pc:spChg>
        <pc:spChg chg="mod ord">
          <ac:chgData name="Jeff Round" userId="02e2b1fb-434b-48cc-927d-3b2ee6146a50" providerId="ADAL" clId="{8CD161A8-9EFD-4A0D-83EF-E06A5999373A}" dt="2021-10-18T20:24:02.300" v="11" actId="700"/>
          <ac:spMkLst>
            <pc:docMk/>
            <pc:sldMk cId="345890643" sldId="273"/>
            <ac:spMk id="5" creationId="{F045164E-7504-4274-85FF-462B2B5A67B9}"/>
          </ac:spMkLst>
        </pc:spChg>
      </pc:sldChg>
      <pc:sldChg chg="modSp mod ord modClrScheme modAnim chgLayout modNotes">
        <pc:chgData name="Jeff Round" userId="02e2b1fb-434b-48cc-927d-3b2ee6146a50" providerId="ADAL" clId="{8CD161A8-9EFD-4A0D-83EF-E06A5999373A}" dt="2021-10-25T18:18:14.990" v="6316"/>
        <pc:sldMkLst>
          <pc:docMk/>
          <pc:sldMk cId="1739127997" sldId="275"/>
        </pc:sldMkLst>
        <pc:spChg chg="mod ord">
          <ac:chgData name="Jeff Round" userId="02e2b1fb-434b-48cc-927d-3b2ee6146a50" providerId="ADAL" clId="{8CD161A8-9EFD-4A0D-83EF-E06A5999373A}" dt="2021-10-18T20:24:02.300" v="11" actId="700"/>
          <ac:spMkLst>
            <pc:docMk/>
            <pc:sldMk cId="1739127997" sldId="275"/>
            <ac:spMk id="2" creationId="{DBDE0841-CBEF-48D7-8AD9-DFC4B468A41A}"/>
          </ac:spMkLst>
        </pc:spChg>
        <pc:spChg chg="mod ord">
          <ac:chgData name="Jeff Round" userId="02e2b1fb-434b-48cc-927d-3b2ee6146a50" providerId="ADAL" clId="{8CD161A8-9EFD-4A0D-83EF-E06A5999373A}" dt="2021-10-25T17:52:03.137" v="5822" actId="122"/>
          <ac:spMkLst>
            <pc:docMk/>
            <pc:sldMk cId="1739127997" sldId="275"/>
            <ac:spMk id="4" creationId="{4B0CB78A-0033-43D7-B5E2-DF4A15713362}"/>
          </ac:spMkLst>
        </pc:spChg>
        <pc:spChg chg="mod ord">
          <ac:chgData name="Jeff Round" userId="02e2b1fb-434b-48cc-927d-3b2ee6146a50" providerId="ADAL" clId="{8CD161A8-9EFD-4A0D-83EF-E06A5999373A}" dt="2021-10-25T18:18:04.267" v="6314" actId="14100"/>
          <ac:spMkLst>
            <pc:docMk/>
            <pc:sldMk cId="1739127997" sldId="275"/>
            <ac:spMk id="5" creationId="{571FEBB7-6F49-4BB6-B434-3ACC71DCF8F4}"/>
          </ac:spMkLst>
        </pc:spChg>
        <pc:spChg chg="mod">
          <ac:chgData name="Jeff Round" userId="02e2b1fb-434b-48cc-927d-3b2ee6146a50" providerId="ADAL" clId="{8CD161A8-9EFD-4A0D-83EF-E06A5999373A}" dt="2021-10-25T18:17:57.147" v="6313" actId="14100"/>
          <ac:spMkLst>
            <pc:docMk/>
            <pc:sldMk cId="1739127997" sldId="275"/>
            <ac:spMk id="7" creationId="{5D97CDC3-AF4F-4F12-9DC4-C00180A37EF4}"/>
          </ac:spMkLst>
        </pc:spChg>
        <pc:picChg chg="mod">
          <ac:chgData name="Jeff Round" userId="02e2b1fb-434b-48cc-927d-3b2ee6146a50" providerId="ADAL" clId="{8CD161A8-9EFD-4A0D-83EF-E06A5999373A}" dt="2021-10-25T18:16:58.379" v="6303" actId="1076"/>
          <ac:picMkLst>
            <pc:docMk/>
            <pc:sldMk cId="1739127997" sldId="275"/>
            <ac:picMk id="10" creationId="{9BDFEE49-75E3-4BBD-9ACA-5932DD493DE9}"/>
          </ac:picMkLst>
        </pc:picChg>
      </pc:sldChg>
      <pc:sldChg chg="addSp delSp modSp mod modClrScheme chgLayout modNotes">
        <pc:chgData name="Jeff Round" userId="02e2b1fb-434b-48cc-927d-3b2ee6146a50" providerId="ADAL" clId="{8CD161A8-9EFD-4A0D-83EF-E06A5999373A}" dt="2021-10-25T18:22:20.293" v="6337" actId="6549"/>
        <pc:sldMkLst>
          <pc:docMk/>
          <pc:sldMk cId="131695874" sldId="276"/>
        </pc:sldMkLst>
        <pc:spChg chg="mod ord">
          <ac:chgData name="Jeff Round" userId="02e2b1fb-434b-48cc-927d-3b2ee6146a50" providerId="ADAL" clId="{8CD161A8-9EFD-4A0D-83EF-E06A5999373A}" dt="2021-10-18T20:24:02.300" v="11" actId="700"/>
          <ac:spMkLst>
            <pc:docMk/>
            <pc:sldMk cId="131695874" sldId="276"/>
            <ac:spMk id="2" creationId="{7FF2B30A-1521-4CFA-AB01-EF839A48F2B8}"/>
          </ac:spMkLst>
        </pc:spChg>
        <pc:spChg chg="del mod ord">
          <ac:chgData name="Jeff Round" userId="02e2b1fb-434b-48cc-927d-3b2ee6146a50" providerId="ADAL" clId="{8CD161A8-9EFD-4A0D-83EF-E06A5999373A}" dt="2021-10-18T22:06:37.525" v="2527" actId="478"/>
          <ac:spMkLst>
            <pc:docMk/>
            <pc:sldMk cId="131695874" sldId="276"/>
            <ac:spMk id="4" creationId="{5A21F689-4282-44EE-8FD4-1AB48B94B50E}"/>
          </ac:spMkLst>
        </pc:spChg>
        <pc:spChg chg="mod ord">
          <ac:chgData name="Jeff Round" userId="02e2b1fb-434b-48cc-927d-3b2ee6146a50" providerId="ADAL" clId="{8CD161A8-9EFD-4A0D-83EF-E06A5999373A}" dt="2021-10-25T17:56:49.080" v="5824" actId="1076"/>
          <ac:spMkLst>
            <pc:docMk/>
            <pc:sldMk cId="131695874" sldId="276"/>
            <ac:spMk id="5" creationId="{3B15B119-4E10-4E49-92B1-4D28ED2C9FF5}"/>
          </ac:spMkLst>
        </pc:spChg>
        <pc:spChg chg="mod">
          <ac:chgData name="Jeff Round" userId="02e2b1fb-434b-48cc-927d-3b2ee6146a50" providerId="ADAL" clId="{8CD161A8-9EFD-4A0D-83EF-E06A5999373A}" dt="2021-10-25T18:22:20.293" v="6337" actId="6549"/>
          <ac:spMkLst>
            <pc:docMk/>
            <pc:sldMk cId="131695874" sldId="276"/>
            <ac:spMk id="6" creationId="{627B85B0-F3F2-476F-A339-9730F8DADDD5}"/>
          </ac:spMkLst>
        </pc:spChg>
        <pc:spChg chg="mod">
          <ac:chgData name="Jeff Round" userId="02e2b1fb-434b-48cc-927d-3b2ee6146a50" providerId="ADAL" clId="{8CD161A8-9EFD-4A0D-83EF-E06A5999373A}" dt="2021-10-21T21:23:10.820" v="4606" actId="1076"/>
          <ac:spMkLst>
            <pc:docMk/>
            <pc:sldMk cId="131695874" sldId="276"/>
            <ac:spMk id="7" creationId="{84C26361-60AD-44FC-B727-53E58535DFB5}"/>
          </ac:spMkLst>
        </pc:spChg>
        <pc:spChg chg="mod">
          <ac:chgData name="Jeff Round" userId="02e2b1fb-434b-48cc-927d-3b2ee6146a50" providerId="ADAL" clId="{8CD161A8-9EFD-4A0D-83EF-E06A5999373A}" dt="2021-10-21T21:23:44.336" v="4617" actId="14100"/>
          <ac:spMkLst>
            <pc:docMk/>
            <pc:sldMk cId="131695874" sldId="276"/>
            <ac:spMk id="8" creationId="{5FA612CE-FEE1-4A30-BA08-814DBE98F4AA}"/>
          </ac:spMkLst>
        </pc:spChg>
        <pc:spChg chg="mod">
          <ac:chgData name="Jeff Round" userId="02e2b1fb-434b-48cc-927d-3b2ee6146a50" providerId="ADAL" clId="{8CD161A8-9EFD-4A0D-83EF-E06A5999373A}" dt="2021-10-21T21:23:31.275" v="4614" actId="14100"/>
          <ac:spMkLst>
            <pc:docMk/>
            <pc:sldMk cId="131695874" sldId="276"/>
            <ac:spMk id="9" creationId="{DD091B51-E81E-43AD-A81E-B414C3BE0B55}"/>
          </ac:spMkLst>
        </pc:spChg>
        <pc:spChg chg="mod ord">
          <ac:chgData name="Jeff Round" userId="02e2b1fb-434b-48cc-927d-3b2ee6146a50" providerId="ADAL" clId="{8CD161A8-9EFD-4A0D-83EF-E06A5999373A}" dt="2021-10-21T21:24:00.549" v="4623" actId="1076"/>
          <ac:spMkLst>
            <pc:docMk/>
            <pc:sldMk cId="131695874" sldId="276"/>
            <ac:spMk id="10" creationId="{69EF45CF-CF12-4BAB-AAE4-FAD4D9E2FFAB}"/>
          </ac:spMkLst>
        </pc:spChg>
        <pc:spChg chg="mod">
          <ac:chgData name="Jeff Round" userId="02e2b1fb-434b-48cc-927d-3b2ee6146a50" providerId="ADAL" clId="{8CD161A8-9EFD-4A0D-83EF-E06A5999373A}" dt="2021-10-21T21:23:10.820" v="4606" actId="1076"/>
          <ac:spMkLst>
            <pc:docMk/>
            <pc:sldMk cId="131695874" sldId="276"/>
            <ac:spMk id="11" creationId="{62DE4C9F-9E79-4EA5-B95A-33F262E11E7A}"/>
          </ac:spMkLst>
        </pc:spChg>
        <pc:spChg chg="mod">
          <ac:chgData name="Jeff Round" userId="02e2b1fb-434b-48cc-927d-3b2ee6146a50" providerId="ADAL" clId="{8CD161A8-9EFD-4A0D-83EF-E06A5999373A}" dt="2021-10-21T21:23:54.963" v="4621" actId="14100"/>
          <ac:spMkLst>
            <pc:docMk/>
            <pc:sldMk cId="131695874" sldId="276"/>
            <ac:spMk id="12" creationId="{C163143C-7DFD-4A5B-B5EB-39FD4DA94475}"/>
          </ac:spMkLst>
        </pc:spChg>
        <pc:spChg chg="mod">
          <ac:chgData name="Jeff Round" userId="02e2b1fb-434b-48cc-927d-3b2ee6146a50" providerId="ADAL" clId="{8CD161A8-9EFD-4A0D-83EF-E06A5999373A}" dt="2021-10-21T21:23:27.629" v="4613" actId="1076"/>
          <ac:spMkLst>
            <pc:docMk/>
            <pc:sldMk cId="131695874" sldId="276"/>
            <ac:spMk id="13" creationId="{13EDEB80-B371-4FC4-98E2-2091068443D3}"/>
          </ac:spMkLst>
        </pc:spChg>
        <pc:spChg chg="mod">
          <ac:chgData name="Jeff Round" userId="02e2b1fb-434b-48cc-927d-3b2ee6146a50" providerId="ADAL" clId="{8CD161A8-9EFD-4A0D-83EF-E06A5999373A}" dt="2021-10-21T21:23:47.841" v="4618" actId="14100"/>
          <ac:spMkLst>
            <pc:docMk/>
            <pc:sldMk cId="131695874" sldId="276"/>
            <ac:spMk id="14" creationId="{2EEF0A2D-4D61-445C-8A11-8128AE8E9C5F}"/>
          </ac:spMkLst>
        </pc:spChg>
        <pc:spChg chg="add del mod">
          <ac:chgData name="Jeff Round" userId="02e2b1fb-434b-48cc-927d-3b2ee6146a50" providerId="ADAL" clId="{8CD161A8-9EFD-4A0D-83EF-E06A5999373A}" dt="2021-10-18T22:06:36.363" v="2526"/>
          <ac:spMkLst>
            <pc:docMk/>
            <pc:sldMk cId="131695874" sldId="276"/>
            <ac:spMk id="15" creationId="{C180C4E1-EEBE-4B8C-AF5F-AD72A92059AD}"/>
          </ac:spMkLst>
        </pc:spChg>
        <pc:spChg chg="add del mod">
          <ac:chgData name="Jeff Round" userId="02e2b1fb-434b-48cc-927d-3b2ee6146a50" providerId="ADAL" clId="{8CD161A8-9EFD-4A0D-83EF-E06A5999373A}" dt="2021-10-18T22:06:39.416" v="2528" actId="478"/>
          <ac:spMkLst>
            <pc:docMk/>
            <pc:sldMk cId="131695874" sldId="276"/>
            <ac:spMk id="16" creationId="{FA08A976-105F-4AD3-8443-0C541646AF7D}"/>
          </ac:spMkLst>
        </pc:spChg>
        <pc:spChg chg="add mod">
          <ac:chgData name="Jeff Round" userId="02e2b1fb-434b-48cc-927d-3b2ee6146a50" providerId="ADAL" clId="{8CD161A8-9EFD-4A0D-83EF-E06A5999373A}" dt="2021-10-25T17:57:15.022" v="5827" actId="122"/>
          <ac:spMkLst>
            <pc:docMk/>
            <pc:sldMk cId="131695874" sldId="276"/>
            <ac:spMk id="17" creationId="{8388F762-B1F3-4D6A-90C7-2115FB3D8D41}"/>
          </ac:spMkLst>
        </pc:spChg>
      </pc:sldChg>
      <pc:sldChg chg="addSp modSp mod modClrScheme modAnim chgLayout modNotes">
        <pc:chgData name="Jeff Round" userId="02e2b1fb-434b-48cc-927d-3b2ee6146a50" providerId="ADAL" clId="{8CD161A8-9EFD-4A0D-83EF-E06A5999373A}" dt="2021-10-25T18:00:21.537" v="5854"/>
        <pc:sldMkLst>
          <pc:docMk/>
          <pc:sldMk cId="126637677" sldId="277"/>
        </pc:sldMkLst>
        <pc:spChg chg="mod ord">
          <ac:chgData name="Jeff Round" userId="02e2b1fb-434b-48cc-927d-3b2ee6146a50" providerId="ADAL" clId="{8CD161A8-9EFD-4A0D-83EF-E06A5999373A}" dt="2021-10-18T20:24:02.300" v="11" actId="700"/>
          <ac:spMkLst>
            <pc:docMk/>
            <pc:sldMk cId="126637677" sldId="277"/>
            <ac:spMk id="3" creationId="{6E6B1A80-3E68-4616-8A78-71DDE1551DCD}"/>
          </ac:spMkLst>
        </pc:spChg>
        <pc:spChg chg="mod ord">
          <ac:chgData name="Jeff Round" userId="02e2b1fb-434b-48cc-927d-3b2ee6146a50" providerId="ADAL" clId="{8CD161A8-9EFD-4A0D-83EF-E06A5999373A}" dt="2021-10-25T17:18:43.831" v="5089" actId="122"/>
          <ac:spMkLst>
            <pc:docMk/>
            <pc:sldMk cId="126637677" sldId="277"/>
            <ac:spMk id="4" creationId="{5A21F689-4282-44EE-8FD4-1AB48B94B50E}"/>
          </ac:spMkLst>
        </pc:spChg>
        <pc:spChg chg="mod ord">
          <ac:chgData name="Jeff Round" userId="02e2b1fb-434b-48cc-927d-3b2ee6146a50" providerId="ADAL" clId="{8CD161A8-9EFD-4A0D-83EF-E06A5999373A}" dt="2021-10-25T18:00:12.346" v="5853" actId="14100"/>
          <ac:spMkLst>
            <pc:docMk/>
            <pc:sldMk cId="126637677" sldId="277"/>
            <ac:spMk id="5" creationId="{3B15B119-4E10-4E49-92B1-4D28ED2C9FF5}"/>
          </ac:spMkLst>
        </pc:spChg>
        <pc:spChg chg="mod">
          <ac:chgData name="Jeff Round" userId="02e2b1fb-434b-48cc-927d-3b2ee6146a50" providerId="ADAL" clId="{8CD161A8-9EFD-4A0D-83EF-E06A5999373A}" dt="2021-10-25T18:00:08.193" v="5852" actId="1076"/>
          <ac:spMkLst>
            <pc:docMk/>
            <pc:sldMk cId="126637677" sldId="277"/>
            <ac:spMk id="10" creationId="{DD0FA617-60A8-4605-AFD3-58DD088D6534}"/>
          </ac:spMkLst>
        </pc:spChg>
        <pc:spChg chg="add mod">
          <ac:chgData name="Jeff Round" userId="02e2b1fb-434b-48cc-927d-3b2ee6146a50" providerId="ADAL" clId="{8CD161A8-9EFD-4A0D-83EF-E06A5999373A}" dt="2021-10-25T17:21:19.498" v="5141" actId="1076"/>
          <ac:spMkLst>
            <pc:docMk/>
            <pc:sldMk cId="126637677" sldId="277"/>
            <ac:spMk id="13" creationId="{AB7C641F-237E-4DD8-BF56-A7DD922DF054}"/>
          </ac:spMkLst>
        </pc:spChg>
        <pc:spChg chg="mod">
          <ac:chgData name="Jeff Round" userId="02e2b1fb-434b-48cc-927d-3b2ee6146a50" providerId="ADAL" clId="{8CD161A8-9EFD-4A0D-83EF-E06A5999373A}" dt="2021-10-25T17:20:42.115" v="5125" actId="1076"/>
          <ac:spMkLst>
            <pc:docMk/>
            <pc:sldMk cId="126637677" sldId="277"/>
            <ac:spMk id="14" creationId="{429528E6-EA09-4449-B5E7-3410E50F69F3}"/>
          </ac:spMkLst>
        </pc:spChg>
        <pc:spChg chg="add mod">
          <ac:chgData name="Jeff Round" userId="02e2b1fb-434b-48cc-927d-3b2ee6146a50" providerId="ADAL" clId="{8CD161A8-9EFD-4A0D-83EF-E06A5999373A}" dt="2021-10-25T17:20:56.594" v="5131" actId="20577"/>
          <ac:spMkLst>
            <pc:docMk/>
            <pc:sldMk cId="126637677" sldId="277"/>
            <ac:spMk id="15" creationId="{D567A3B5-C1D0-47DD-BFF1-356C0B817973}"/>
          </ac:spMkLst>
        </pc:spChg>
        <pc:spChg chg="mod">
          <ac:chgData name="Jeff Round" userId="02e2b1fb-434b-48cc-927d-3b2ee6146a50" providerId="ADAL" clId="{8CD161A8-9EFD-4A0D-83EF-E06A5999373A}" dt="2021-10-21T21:04:42.353" v="3728"/>
          <ac:spMkLst>
            <pc:docMk/>
            <pc:sldMk cId="126637677" sldId="277"/>
            <ac:spMk id="16" creationId="{66AC4382-31DA-4528-B436-13AB2E048BA2}"/>
          </ac:spMkLst>
        </pc:spChg>
        <pc:spChg chg="add mod">
          <ac:chgData name="Jeff Round" userId="02e2b1fb-434b-48cc-927d-3b2ee6146a50" providerId="ADAL" clId="{8CD161A8-9EFD-4A0D-83EF-E06A5999373A}" dt="2021-10-25T17:21:12.295" v="5140" actId="20577"/>
          <ac:spMkLst>
            <pc:docMk/>
            <pc:sldMk cId="126637677" sldId="277"/>
            <ac:spMk id="18" creationId="{7F4799AA-7189-455C-9887-98F6DB171CBB}"/>
          </ac:spMkLst>
        </pc:spChg>
        <pc:picChg chg="mod">
          <ac:chgData name="Jeff Round" userId="02e2b1fb-434b-48cc-927d-3b2ee6146a50" providerId="ADAL" clId="{8CD161A8-9EFD-4A0D-83EF-E06A5999373A}" dt="2021-10-25T17:20:48.550" v="5127" actId="1076"/>
          <ac:picMkLst>
            <pc:docMk/>
            <pc:sldMk cId="126637677" sldId="277"/>
            <ac:picMk id="2" creationId="{C850B32F-CFDD-42CC-8BE2-AAE0884A2543}"/>
          </ac:picMkLst>
        </pc:picChg>
        <pc:picChg chg="mod">
          <ac:chgData name="Jeff Round" userId="02e2b1fb-434b-48cc-927d-3b2ee6146a50" providerId="ADAL" clId="{8CD161A8-9EFD-4A0D-83EF-E06A5999373A}" dt="2021-10-25T17:20:44.106" v="5126" actId="14100"/>
          <ac:picMkLst>
            <pc:docMk/>
            <pc:sldMk cId="126637677" sldId="277"/>
            <ac:picMk id="17" creationId="{2A908CEF-A526-4848-B4B6-CF10A946791C}"/>
          </ac:picMkLst>
        </pc:picChg>
        <pc:picChg chg="mod">
          <ac:chgData name="Jeff Round" userId="02e2b1fb-434b-48cc-927d-3b2ee6146a50" providerId="ADAL" clId="{8CD161A8-9EFD-4A0D-83EF-E06A5999373A}" dt="2021-10-25T17:20:39.108" v="5124" actId="1076"/>
          <ac:picMkLst>
            <pc:docMk/>
            <pc:sldMk cId="126637677" sldId="277"/>
            <ac:picMk id="20" creationId="{EEABF744-A2B0-4896-A3A3-7EB73E005D4A}"/>
          </ac:picMkLst>
        </pc:picChg>
        <pc:picChg chg="mod">
          <ac:chgData name="Jeff Round" userId="02e2b1fb-434b-48cc-927d-3b2ee6146a50" providerId="ADAL" clId="{8CD161A8-9EFD-4A0D-83EF-E06A5999373A}" dt="2021-10-21T21:04:42.353" v="3728"/>
          <ac:picMkLst>
            <pc:docMk/>
            <pc:sldMk cId="126637677" sldId="277"/>
            <ac:picMk id="21" creationId="{6287BA99-5085-4391-A477-803EFC9458F6}"/>
          </ac:picMkLst>
        </pc:picChg>
      </pc:sldChg>
      <pc:sldChg chg="addSp delSp modSp mod modClrScheme modAnim chgLayout modNotes">
        <pc:chgData name="Jeff Round" userId="02e2b1fb-434b-48cc-927d-3b2ee6146a50" providerId="ADAL" clId="{8CD161A8-9EFD-4A0D-83EF-E06A5999373A}" dt="2021-10-25T21:43:47.320" v="7403" actId="113"/>
        <pc:sldMkLst>
          <pc:docMk/>
          <pc:sldMk cId="1547162397" sldId="278"/>
        </pc:sldMkLst>
        <pc:spChg chg="del mod ord">
          <ac:chgData name="Jeff Round" userId="02e2b1fb-434b-48cc-927d-3b2ee6146a50" providerId="ADAL" clId="{8CD161A8-9EFD-4A0D-83EF-E06A5999373A}" dt="2021-10-18T22:14:09.004" v="2727" actId="478"/>
          <ac:spMkLst>
            <pc:docMk/>
            <pc:sldMk cId="1547162397" sldId="278"/>
            <ac:spMk id="2" creationId="{56CA4901-9AEE-463A-BD63-3FDF041529F4}"/>
          </ac:spMkLst>
        </pc:spChg>
        <pc:spChg chg="add mod">
          <ac:chgData name="Jeff Round" userId="02e2b1fb-434b-48cc-927d-3b2ee6146a50" providerId="ADAL" clId="{8CD161A8-9EFD-4A0D-83EF-E06A5999373A}" dt="2021-10-25T18:50:09.472" v="6788" actId="14100"/>
          <ac:spMkLst>
            <pc:docMk/>
            <pc:sldMk cId="1547162397" sldId="278"/>
            <ac:spMk id="2" creationId="{9DA5C75F-8B09-4679-94D9-7DE7ED792365}"/>
          </ac:spMkLst>
        </pc:spChg>
        <pc:spChg chg="del mod ord">
          <ac:chgData name="Jeff Round" userId="02e2b1fb-434b-48cc-927d-3b2ee6146a50" providerId="ADAL" clId="{8CD161A8-9EFD-4A0D-83EF-E06A5999373A}" dt="2021-10-18T22:13:46.914" v="2723" actId="478"/>
          <ac:spMkLst>
            <pc:docMk/>
            <pc:sldMk cId="1547162397" sldId="278"/>
            <ac:spMk id="3" creationId="{40613598-9D98-41FC-A773-2516D46A74BA}"/>
          </ac:spMkLst>
        </pc:spChg>
        <pc:spChg chg="del mod ord">
          <ac:chgData name="Jeff Round" userId="02e2b1fb-434b-48cc-927d-3b2ee6146a50" providerId="ADAL" clId="{8CD161A8-9EFD-4A0D-83EF-E06A5999373A}" dt="2021-10-18T23:21:42.942" v="3127" actId="478"/>
          <ac:spMkLst>
            <pc:docMk/>
            <pc:sldMk cId="1547162397" sldId="278"/>
            <ac:spMk id="4" creationId="{B5F8C9F0-D16B-483C-B292-3451C0E6147C}"/>
          </ac:spMkLst>
        </pc:spChg>
        <pc:spChg chg="del mod ord">
          <ac:chgData name="Jeff Round" userId="02e2b1fb-434b-48cc-927d-3b2ee6146a50" providerId="ADAL" clId="{8CD161A8-9EFD-4A0D-83EF-E06A5999373A}" dt="2021-10-18T20:22:59.751" v="3" actId="700"/>
          <ac:spMkLst>
            <pc:docMk/>
            <pc:sldMk cId="1547162397" sldId="278"/>
            <ac:spMk id="5" creationId="{DF376530-DB7F-458A-B2CC-F995A3561CD7}"/>
          </ac:spMkLst>
        </pc:spChg>
        <pc:spChg chg="add del mod ord">
          <ac:chgData name="Jeff Round" userId="02e2b1fb-434b-48cc-927d-3b2ee6146a50" providerId="ADAL" clId="{8CD161A8-9EFD-4A0D-83EF-E06A5999373A}" dt="2021-10-18T20:24:02.300" v="11" actId="700"/>
          <ac:spMkLst>
            <pc:docMk/>
            <pc:sldMk cId="1547162397" sldId="278"/>
            <ac:spMk id="6" creationId="{D793FF28-1769-493E-9E8D-C5CE589059F1}"/>
          </ac:spMkLst>
        </pc:spChg>
        <pc:spChg chg="add mod ord">
          <ac:chgData name="Jeff Round" userId="02e2b1fb-434b-48cc-927d-3b2ee6146a50" providerId="ADAL" clId="{8CD161A8-9EFD-4A0D-83EF-E06A5999373A}" dt="2021-10-25T17:21:33.851" v="5143" actId="1076"/>
          <ac:spMkLst>
            <pc:docMk/>
            <pc:sldMk cId="1547162397" sldId="278"/>
            <ac:spMk id="7" creationId="{93FDA828-F7D8-4EB0-B7BC-DEBC5558F056}"/>
          </ac:spMkLst>
        </pc:spChg>
        <pc:spChg chg="add del mod">
          <ac:chgData name="Jeff Round" userId="02e2b1fb-434b-48cc-927d-3b2ee6146a50" providerId="ADAL" clId="{8CD161A8-9EFD-4A0D-83EF-E06A5999373A}" dt="2021-10-18T22:14:17.281" v="2729" actId="478"/>
          <ac:spMkLst>
            <pc:docMk/>
            <pc:sldMk cId="1547162397" sldId="278"/>
            <ac:spMk id="10" creationId="{2E348DB1-A22A-4F4C-9249-70CB3B74839E}"/>
          </ac:spMkLst>
        </pc:spChg>
        <pc:spChg chg="del mod topLvl">
          <ac:chgData name="Jeff Round" userId="02e2b1fb-434b-48cc-927d-3b2ee6146a50" providerId="ADAL" clId="{8CD161A8-9EFD-4A0D-83EF-E06A5999373A}" dt="2021-10-18T22:14:41.555" v="2734" actId="478"/>
          <ac:spMkLst>
            <pc:docMk/>
            <pc:sldMk cId="1547162397" sldId="278"/>
            <ac:spMk id="14" creationId="{4AA0B7EB-045F-4DF1-89AB-92D067EB0B97}"/>
          </ac:spMkLst>
        </pc:spChg>
        <pc:spChg chg="add mod">
          <ac:chgData name="Jeff Round" userId="02e2b1fb-434b-48cc-927d-3b2ee6146a50" providerId="ADAL" clId="{8CD161A8-9EFD-4A0D-83EF-E06A5999373A}" dt="2021-10-25T18:56:28.113" v="6975" actId="20577"/>
          <ac:spMkLst>
            <pc:docMk/>
            <pc:sldMk cId="1547162397" sldId="278"/>
            <ac:spMk id="15" creationId="{5BD668FB-811F-4B16-8A03-0D774A44FF63}"/>
          </ac:spMkLst>
        </pc:spChg>
        <pc:spChg chg="del mod">
          <ac:chgData name="Jeff Round" userId="02e2b1fb-434b-48cc-927d-3b2ee6146a50" providerId="ADAL" clId="{8CD161A8-9EFD-4A0D-83EF-E06A5999373A}" dt="2021-10-18T23:16:40.501" v="3042" actId="478"/>
          <ac:spMkLst>
            <pc:docMk/>
            <pc:sldMk cId="1547162397" sldId="278"/>
            <ac:spMk id="17" creationId="{2D1DFD1F-8A52-4E3A-992A-26639D9B49DF}"/>
          </ac:spMkLst>
        </pc:spChg>
        <pc:spChg chg="del mod">
          <ac:chgData name="Jeff Round" userId="02e2b1fb-434b-48cc-927d-3b2ee6146a50" providerId="ADAL" clId="{8CD161A8-9EFD-4A0D-83EF-E06A5999373A}" dt="2021-10-25T18:30:29.557" v="6419" actId="478"/>
          <ac:spMkLst>
            <pc:docMk/>
            <pc:sldMk cId="1547162397" sldId="278"/>
            <ac:spMk id="18" creationId="{687AEB03-1776-41C2-A3B5-D627D024B238}"/>
          </ac:spMkLst>
        </pc:spChg>
        <pc:spChg chg="add mod">
          <ac:chgData name="Jeff Round" userId="02e2b1fb-434b-48cc-927d-3b2ee6146a50" providerId="ADAL" clId="{8CD161A8-9EFD-4A0D-83EF-E06A5999373A}" dt="2021-10-25T18:50:37.431" v="6798" actId="1076"/>
          <ac:spMkLst>
            <pc:docMk/>
            <pc:sldMk cId="1547162397" sldId="278"/>
            <ac:spMk id="19" creationId="{975933EB-DFB7-4B68-A889-AE904808A3E0}"/>
          </ac:spMkLst>
        </pc:spChg>
        <pc:spChg chg="add mod">
          <ac:chgData name="Jeff Round" userId="02e2b1fb-434b-48cc-927d-3b2ee6146a50" providerId="ADAL" clId="{8CD161A8-9EFD-4A0D-83EF-E06A5999373A}" dt="2021-10-25T18:51:12.001" v="6805" actId="1076"/>
          <ac:spMkLst>
            <pc:docMk/>
            <pc:sldMk cId="1547162397" sldId="278"/>
            <ac:spMk id="20" creationId="{F6398BE6-0DAB-4328-A9D3-0C547FC74BE3}"/>
          </ac:spMkLst>
        </pc:spChg>
        <pc:spChg chg="add mod">
          <ac:chgData name="Jeff Round" userId="02e2b1fb-434b-48cc-927d-3b2ee6146a50" providerId="ADAL" clId="{8CD161A8-9EFD-4A0D-83EF-E06A5999373A}" dt="2021-10-25T18:50:19.975" v="6792" actId="14100"/>
          <ac:spMkLst>
            <pc:docMk/>
            <pc:sldMk cId="1547162397" sldId="278"/>
            <ac:spMk id="21" creationId="{464A0A9B-3654-437D-9554-7AE09BBB1290}"/>
          </ac:spMkLst>
        </pc:spChg>
        <pc:spChg chg="del mod">
          <ac:chgData name="Jeff Round" userId="02e2b1fb-434b-48cc-927d-3b2ee6146a50" providerId="ADAL" clId="{8CD161A8-9EFD-4A0D-83EF-E06A5999373A}" dt="2021-10-25T18:46:48.535" v="6684" actId="478"/>
          <ac:spMkLst>
            <pc:docMk/>
            <pc:sldMk cId="1547162397" sldId="278"/>
            <ac:spMk id="22" creationId="{BA256739-A376-491A-BB84-71A8FBD6E362}"/>
          </ac:spMkLst>
        </pc:spChg>
        <pc:spChg chg="add del mod">
          <ac:chgData name="Jeff Round" userId="02e2b1fb-434b-48cc-927d-3b2ee6146a50" providerId="ADAL" clId="{8CD161A8-9EFD-4A0D-83EF-E06A5999373A}" dt="2021-10-21T21:04:42.353" v="3728"/>
          <ac:spMkLst>
            <pc:docMk/>
            <pc:sldMk cId="1547162397" sldId="278"/>
            <ac:spMk id="23" creationId="{62E3918B-6030-4870-AC9A-30D14F997264}"/>
          </ac:spMkLst>
        </pc:spChg>
        <pc:spChg chg="add mod">
          <ac:chgData name="Jeff Round" userId="02e2b1fb-434b-48cc-927d-3b2ee6146a50" providerId="ADAL" clId="{8CD161A8-9EFD-4A0D-83EF-E06A5999373A}" dt="2021-10-25T21:43:47.320" v="7403" actId="113"/>
          <ac:spMkLst>
            <pc:docMk/>
            <pc:sldMk cId="1547162397" sldId="278"/>
            <ac:spMk id="24" creationId="{62E5AD2A-4C4F-4F45-BB86-5CB86F47C2B4}"/>
          </ac:spMkLst>
        </pc:spChg>
        <pc:spChg chg="del mod">
          <ac:chgData name="Jeff Round" userId="02e2b1fb-434b-48cc-927d-3b2ee6146a50" providerId="ADAL" clId="{8CD161A8-9EFD-4A0D-83EF-E06A5999373A}" dt="2021-10-25T17:21:38.644" v="5145" actId="478"/>
          <ac:spMkLst>
            <pc:docMk/>
            <pc:sldMk cId="1547162397" sldId="278"/>
            <ac:spMk id="27" creationId="{7E11976E-F731-49B6-B281-2A1C5C58242B}"/>
          </ac:spMkLst>
        </pc:spChg>
        <pc:spChg chg="add del mod">
          <ac:chgData name="Jeff Round" userId="02e2b1fb-434b-48cc-927d-3b2ee6146a50" providerId="ADAL" clId="{8CD161A8-9EFD-4A0D-83EF-E06A5999373A}" dt="2021-10-25T18:55:00.842" v="6876" actId="478"/>
          <ac:spMkLst>
            <pc:docMk/>
            <pc:sldMk cId="1547162397" sldId="278"/>
            <ac:spMk id="28" creationId="{17D102C7-AB6F-49D0-B112-CD08659C759E}"/>
          </ac:spMkLst>
        </pc:spChg>
        <pc:spChg chg="mod">
          <ac:chgData name="Jeff Round" userId="02e2b1fb-434b-48cc-927d-3b2ee6146a50" providerId="ADAL" clId="{8CD161A8-9EFD-4A0D-83EF-E06A5999373A}" dt="2021-10-21T21:04:42.353" v="3728"/>
          <ac:spMkLst>
            <pc:docMk/>
            <pc:sldMk cId="1547162397" sldId="278"/>
            <ac:spMk id="29" creationId="{2D4E40E2-DAC8-4160-B660-C3AC1F9C9249}"/>
          </ac:spMkLst>
        </pc:spChg>
        <pc:spChg chg="del mod">
          <ac:chgData name="Jeff Round" userId="02e2b1fb-434b-48cc-927d-3b2ee6146a50" providerId="ADAL" clId="{8CD161A8-9EFD-4A0D-83EF-E06A5999373A}" dt="2021-10-18T23:21:42.944" v="3129"/>
          <ac:spMkLst>
            <pc:docMk/>
            <pc:sldMk cId="1547162397" sldId="278"/>
            <ac:spMk id="30" creationId="{676D256D-3393-4870-A190-786C8BCD2CE9}"/>
          </ac:spMkLst>
        </pc:spChg>
        <pc:spChg chg="add mod">
          <ac:chgData name="Jeff Round" userId="02e2b1fb-434b-48cc-927d-3b2ee6146a50" providerId="ADAL" clId="{8CD161A8-9EFD-4A0D-83EF-E06A5999373A}" dt="2021-10-25T18:55:20.049" v="6880" actId="1076"/>
          <ac:spMkLst>
            <pc:docMk/>
            <pc:sldMk cId="1547162397" sldId="278"/>
            <ac:spMk id="30" creationId="{9342D37B-A8A2-480A-A5AD-8C0840914CDF}"/>
          </ac:spMkLst>
        </pc:spChg>
        <pc:spChg chg="add mod">
          <ac:chgData name="Jeff Round" userId="02e2b1fb-434b-48cc-927d-3b2ee6146a50" providerId="ADAL" clId="{8CD161A8-9EFD-4A0D-83EF-E06A5999373A}" dt="2021-10-25T18:55:30.914" v="6901" actId="1076"/>
          <ac:spMkLst>
            <pc:docMk/>
            <pc:sldMk cId="1547162397" sldId="278"/>
            <ac:spMk id="31" creationId="{81C569FF-80A7-45BF-B36B-1FBB582FA139}"/>
          </ac:spMkLst>
        </pc:spChg>
        <pc:spChg chg="add mod">
          <ac:chgData name="Jeff Round" userId="02e2b1fb-434b-48cc-927d-3b2ee6146a50" providerId="ADAL" clId="{8CD161A8-9EFD-4A0D-83EF-E06A5999373A}" dt="2021-10-25T18:55:56.024" v="6907" actId="1076"/>
          <ac:spMkLst>
            <pc:docMk/>
            <pc:sldMk cId="1547162397" sldId="278"/>
            <ac:spMk id="32" creationId="{9FF22D49-40E1-49F8-9522-B9B27D85BBE8}"/>
          </ac:spMkLst>
        </pc:spChg>
        <pc:spChg chg="add mod">
          <ac:chgData name="Jeff Round" userId="02e2b1fb-434b-48cc-927d-3b2ee6146a50" providerId="ADAL" clId="{8CD161A8-9EFD-4A0D-83EF-E06A5999373A}" dt="2021-10-25T18:56:26.158" v="6972" actId="1076"/>
          <ac:spMkLst>
            <pc:docMk/>
            <pc:sldMk cId="1547162397" sldId="278"/>
            <ac:spMk id="33" creationId="{A6212EDF-74B0-4A92-BF78-A58AB343A3D0}"/>
          </ac:spMkLst>
        </pc:spChg>
        <pc:spChg chg="mod">
          <ac:chgData name="Jeff Round" userId="02e2b1fb-434b-48cc-927d-3b2ee6146a50" providerId="ADAL" clId="{8CD161A8-9EFD-4A0D-83EF-E06A5999373A}" dt="2021-10-25T18:31:58.229" v="6431" actId="14100"/>
          <ac:spMkLst>
            <pc:docMk/>
            <pc:sldMk cId="1547162397" sldId="278"/>
            <ac:spMk id="34" creationId="{D8063810-C8E1-4FAE-86A9-DE44B1DA4960}"/>
          </ac:spMkLst>
        </pc:spChg>
        <pc:spChg chg="mod">
          <ac:chgData name="Jeff Round" userId="02e2b1fb-434b-48cc-927d-3b2ee6146a50" providerId="ADAL" clId="{8CD161A8-9EFD-4A0D-83EF-E06A5999373A}" dt="2021-10-25T18:32:14.982" v="6433" actId="1076"/>
          <ac:spMkLst>
            <pc:docMk/>
            <pc:sldMk cId="1547162397" sldId="278"/>
            <ac:spMk id="36" creationId="{E55EA3E7-4870-4824-BE23-8A06A55C915C}"/>
          </ac:spMkLst>
        </pc:spChg>
        <pc:grpChg chg="del">
          <ac:chgData name="Jeff Round" userId="02e2b1fb-434b-48cc-927d-3b2ee6146a50" providerId="ADAL" clId="{8CD161A8-9EFD-4A0D-83EF-E06A5999373A}" dt="2021-10-18T22:14:41.555" v="2734" actId="478"/>
          <ac:grpSpMkLst>
            <pc:docMk/>
            <pc:sldMk cId="1547162397" sldId="278"/>
            <ac:grpSpMk id="31" creationId="{529BDDA0-BB78-4950-AE00-ABB27657C630}"/>
          </ac:grpSpMkLst>
        </pc:grpChg>
        <pc:picChg chg="mod topLvl">
          <ac:chgData name="Jeff Round" userId="02e2b1fb-434b-48cc-927d-3b2ee6146a50" providerId="ADAL" clId="{8CD161A8-9EFD-4A0D-83EF-E06A5999373A}" dt="2021-10-21T21:04:42.353" v="3728"/>
          <ac:picMkLst>
            <pc:docMk/>
            <pc:sldMk cId="1547162397" sldId="278"/>
            <ac:picMk id="8" creationId="{0D26DC40-2659-486D-9C4B-0D1472F9AA0B}"/>
          </ac:picMkLst>
        </pc:picChg>
        <pc:picChg chg="add del mod">
          <ac:chgData name="Jeff Round" userId="02e2b1fb-434b-48cc-927d-3b2ee6146a50" providerId="ADAL" clId="{8CD161A8-9EFD-4A0D-83EF-E06A5999373A}" dt="2021-10-25T18:34:26.055" v="6524" actId="478"/>
          <ac:picMkLst>
            <pc:docMk/>
            <pc:sldMk cId="1547162397" sldId="278"/>
            <ac:picMk id="11" creationId="{1C557BDC-B9B7-4CF0-8F07-4C2C15FFF849}"/>
          </ac:picMkLst>
        </pc:picChg>
        <pc:picChg chg="add del mod">
          <ac:chgData name="Jeff Round" userId="02e2b1fb-434b-48cc-927d-3b2ee6146a50" providerId="ADAL" clId="{8CD161A8-9EFD-4A0D-83EF-E06A5999373A}" dt="2021-10-25T18:34:48.527" v="6530" actId="478"/>
          <ac:picMkLst>
            <pc:docMk/>
            <pc:sldMk cId="1547162397" sldId="278"/>
            <ac:picMk id="16" creationId="{E80E3FDE-2FC4-408A-B520-07D2885988B0}"/>
          </ac:picMkLst>
        </pc:picChg>
        <pc:picChg chg="add mod">
          <ac:chgData name="Jeff Round" userId="02e2b1fb-434b-48cc-927d-3b2ee6146a50" providerId="ADAL" clId="{8CD161A8-9EFD-4A0D-83EF-E06A5999373A}" dt="2021-10-25T18:40:34.349" v="6671" actId="1076"/>
          <ac:picMkLst>
            <pc:docMk/>
            <pc:sldMk cId="1547162397" sldId="278"/>
            <ac:picMk id="17" creationId="{45D949D4-3D3C-493E-9D2D-A253888C84FD}"/>
          </ac:picMkLst>
        </pc:picChg>
        <pc:picChg chg="add mod">
          <ac:chgData name="Jeff Round" userId="02e2b1fb-434b-48cc-927d-3b2ee6146a50" providerId="ADAL" clId="{8CD161A8-9EFD-4A0D-83EF-E06A5999373A}" dt="2021-10-25T18:40:36.989" v="6672" actId="1076"/>
          <ac:picMkLst>
            <pc:docMk/>
            <pc:sldMk cId="1547162397" sldId="278"/>
            <ac:picMk id="25" creationId="{1381A162-F8AA-445D-86E3-C05C6EA06F70}"/>
          </ac:picMkLst>
        </pc:picChg>
        <pc:picChg chg="add del mod">
          <ac:chgData name="Jeff Round" userId="02e2b1fb-434b-48cc-927d-3b2ee6146a50" providerId="ADAL" clId="{8CD161A8-9EFD-4A0D-83EF-E06A5999373A}" dt="2021-10-25T18:34:24.838" v="6523" actId="478"/>
          <ac:picMkLst>
            <pc:docMk/>
            <pc:sldMk cId="1547162397" sldId="278"/>
            <ac:picMk id="26" creationId="{965FA1A4-5D73-4476-B40D-CFCABE404F4C}"/>
          </ac:picMkLst>
        </pc:picChg>
      </pc:sldChg>
      <pc:sldChg chg="addSp delSp modSp mod ord modClrScheme modAnim chgLayout">
        <pc:chgData name="Jeff Round" userId="02e2b1fb-434b-48cc-927d-3b2ee6146a50" providerId="ADAL" clId="{8CD161A8-9EFD-4A0D-83EF-E06A5999373A}" dt="2021-10-25T21:39:55.724" v="7384" actId="20577"/>
        <pc:sldMkLst>
          <pc:docMk/>
          <pc:sldMk cId="126670978" sldId="279"/>
        </pc:sldMkLst>
        <pc:spChg chg="mod ord">
          <ac:chgData name="Jeff Round" userId="02e2b1fb-434b-48cc-927d-3b2ee6146a50" providerId="ADAL" clId="{8CD161A8-9EFD-4A0D-83EF-E06A5999373A}" dt="2021-10-25T17:44:36.464" v="5581" actId="14100"/>
          <ac:spMkLst>
            <pc:docMk/>
            <pc:sldMk cId="126670978" sldId="279"/>
            <ac:spMk id="2" creationId="{46058B01-7D7F-4BF7-8F50-7BF01EDDFCE4}"/>
          </ac:spMkLst>
        </pc:spChg>
        <pc:spChg chg="mod ord">
          <ac:chgData name="Jeff Round" userId="02e2b1fb-434b-48cc-927d-3b2ee6146a50" providerId="ADAL" clId="{8CD161A8-9EFD-4A0D-83EF-E06A5999373A}" dt="2021-10-25T21:39:55.724" v="7384" actId="20577"/>
          <ac:spMkLst>
            <pc:docMk/>
            <pc:sldMk cId="126670978" sldId="279"/>
            <ac:spMk id="3" creationId="{18807A17-5993-42E4-A79F-AE03829B4150}"/>
          </ac:spMkLst>
        </pc:spChg>
        <pc:spChg chg="mod ord">
          <ac:chgData name="Jeff Round" userId="02e2b1fb-434b-48cc-927d-3b2ee6146a50" providerId="ADAL" clId="{8CD161A8-9EFD-4A0D-83EF-E06A5999373A}" dt="2021-10-18T20:24:02.300" v="11" actId="700"/>
          <ac:spMkLst>
            <pc:docMk/>
            <pc:sldMk cId="126670978" sldId="279"/>
            <ac:spMk id="4" creationId="{88FD12C7-D649-457B-9AF3-554A0916A0A9}"/>
          </ac:spMkLst>
        </pc:spChg>
        <pc:spChg chg="add del mod">
          <ac:chgData name="Jeff Round" userId="02e2b1fb-434b-48cc-927d-3b2ee6146a50" providerId="ADAL" clId="{8CD161A8-9EFD-4A0D-83EF-E06A5999373A}" dt="2021-10-18T21:01:30.923" v="1297" actId="478"/>
          <ac:spMkLst>
            <pc:docMk/>
            <pc:sldMk cId="126670978" sldId="279"/>
            <ac:spMk id="5" creationId="{C0F17D1D-6D5C-496B-81A3-4BE5D4D4241B}"/>
          </ac:spMkLst>
        </pc:spChg>
        <pc:spChg chg="add mod">
          <ac:chgData name="Jeff Round" userId="02e2b1fb-434b-48cc-927d-3b2ee6146a50" providerId="ADAL" clId="{8CD161A8-9EFD-4A0D-83EF-E06A5999373A}" dt="2021-10-25T18:15:02.661" v="6259" actId="1076"/>
          <ac:spMkLst>
            <pc:docMk/>
            <pc:sldMk cId="126670978" sldId="279"/>
            <ac:spMk id="6" creationId="{859AB3E6-6044-4764-B64F-D64B58C6EE4B}"/>
          </ac:spMkLst>
        </pc:spChg>
        <pc:spChg chg="add mod">
          <ac:chgData name="Jeff Round" userId="02e2b1fb-434b-48cc-927d-3b2ee6146a50" providerId="ADAL" clId="{8CD161A8-9EFD-4A0D-83EF-E06A5999373A}" dt="2021-10-25T18:15:04.439" v="6260" actId="1076"/>
          <ac:spMkLst>
            <pc:docMk/>
            <pc:sldMk cId="126670978" sldId="279"/>
            <ac:spMk id="7" creationId="{03662E56-57BE-4C50-9C9B-4E5248BE326C}"/>
          </ac:spMkLst>
        </pc:spChg>
      </pc:sldChg>
      <pc:sldChg chg="modSp mod modClrScheme chgLayout">
        <pc:chgData name="Jeff Round" userId="02e2b1fb-434b-48cc-927d-3b2ee6146a50" providerId="ADAL" clId="{8CD161A8-9EFD-4A0D-83EF-E06A5999373A}" dt="2021-10-25T18:11:41.895" v="6233" actId="122"/>
        <pc:sldMkLst>
          <pc:docMk/>
          <pc:sldMk cId="1619705404" sldId="280"/>
        </pc:sldMkLst>
        <pc:spChg chg="mod ord">
          <ac:chgData name="Jeff Round" userId="02e2b1fb-434b-48cc-927d-3b2ee6146a50" providerId="ADAL" clId="{8CD161A8-9EFD-4A0D-83EF-E06A5999373A}" dt="2021-10-25T18:11:41.895" v="6233" actId="122"/>
          <ac:spMkLst>
            <pc:docMk/>
            <pc:sldMk cId="1619705404" sldId="280"/>
            <ac:spMk id="2" creationId="{01ADFD07-0928-4FF1-85E8-787108CE7D54}"/>
          </ac:spMkLst>
        </pc:spChg>
        <pc:spChg chg="mod ord">
          <ac:chgData name="Jeff Round" userId="02e2b1fb-434b-48cc-927d-3b2ee6146a50" providerId="ADAL" clId="{8CD161A8-9EFD-4A0D-83EF-E06A5999373A}" dt="2021-10-18T20:24:02.300" v="11" actId="700"/>
          <ac:spMkLst>
            <pc:docMk/>
            <pc:sldMk cId="1619705404" sldId="280"/>
            <ac:spMk id="3" creationId="{86E27FD9-C0EB-4B79-B210-2CE9FCAFB1FD}"/>
          </ac:spMkLst>
        </pc:spChg>
        <pc:graphicFrameChg chg="mod ord">
          <ac:chgData name="Jeff Round" userId="02e2b1fb-434b-48cc-927d-3b2ee6146a50" providerId="ADAL" clId="{8CD161A8-9EFD-4A0D-83EF-E06A5999373A}" dt="2021-10-21T21:15:25.003" v="4158" actId="1076"/>
          <ac:graphicFrameMkLst>
            <pc:docMk/>
            <pc:sldMk cId="1619705404" sldId="280"/>
            <ac:graphicFrameMk id="4" creationId="{636EF00D-02A0-4F00-83CE-1CEDA271AAEF}"/>
          </ac:graphicFrameMkLst>
        </pc:graphicFrameChg>
      </pc:sldChg>
      <pc:sldChg chg="modSp del mod modClrScheme chgLayout">
        <pc:chgData name="Jeff Round" userId="02e2b1fb-434b-48cc-927d-3b2ee6146a50" providerId="ADAL" clId="{8CD161A8-9EFD-4A0D-83EF-E06A5999373A}" dt="2021-10-18T21:26:51.547" v="2001" actId="47"/>
        <pc:sldMkLst>
          <pc:docMk/>
          <pc:sldMk cId="1727394196" sldId="281"/>
        </pc:sldMkLst>
        <pc:spChg chg="mod ord">
          <ac:chgData name="Jeff Round" userId="02e2b1fb-434b-48cc-927d-3b2ee6146a50" providerId="ADAL" clId="{8CD161A8-9EFD-4A0D-83EF-E06A5999373A}" dt="2021-10-18T20:24:02.300" v="11" actId="700"/>
          <ac:spMkLst>
            <pc:docMk/>
            <pc:sldMk cId="1727394196" sldId="281"/>
            <ac:spMk id="2" creationId="{DE11F7FC-6C6E-44B6-9ED8-45177D8B23BE}"/>
          </ac:spMkLst>
        </pc:spChg>
        <pc:spChg chg="mod ord">
          <ac:chgData name="Jeff Round" userId="02e2b1fb-434b-48cc-927d-3b2ee6146a50" providerId="ADAL" clId="{8CD161A8-9EFD-4A0D-83EF-E06A5999373A}" dt="2021-10-18T20:24:02.300" v="11" actId="700"/>
          <ac:spMkLst>
            <pc:docMk/>
            <pc:sldMk cId="1727394196" sldId="281"/>
            <ac:spMk id="4" creationId="{107EC3B2-4506-4C8C-BE66-FFD990BAB2B4}"/>
          </ac:spMkLst>
        </pc:spChg>
        <pc:picChg chg="mod ord">
          <ac:chgData name="Jeff Round" userId="02e2b1fb-434b-48cc-927d-3b2ee6146a50" providerId="ADAL" clId="{8CD161A8-9EFD-4A0D-83EF-E06A5999373A}" dt="2021-10-18T20:24:02.300" v="11" actId="700"/>
          <ac:picMkLst>
            <pc:docMk/>
            <pc:sldMk cId="1727394196" sldId="281"/>
            <ac:picMk id="6" creationId="{A3008C96-36A3-4BAD-B161-21A7A18C78FE}"/>
          </ac:picMkLst>
        </pc:picChg>
      </pc:sldChg>
      <pc:sldChg chg="addSp delSp modSp mod ord modClrScheme chgLayout modNotes">
        <pc:chgData name="Jeff Round" userId="02e2b1fb-434b-48cc-927d-3b2ee6146a50" providerId="ADAL" clId="{8CD161A8-9EFD-4A0D-83EF-E06A5999373A}" dt="2021-10-25T21:37:13.019" v="7370" actId="20577"/>
        <pc:sldMkLst>
          <pc:docMk/>
          <pc:sldMk cId="1578758241" sldId="282"/>
        </pc:sldMkLst>
        <pc:spChg chg="mod ord">
          <ac:chgData name="Jeff Round" userId="02e2b1fb-434b-48cc-927d-3b2ee6146a50" providerId="ADAL" clId="{8CD161A8-9EFD-4A0D-83EF-E06A5999373A}" dt="2021-10-21T21:04:42.353" v="3728"/>
          <ac:spMkLst>
            <pc:docMk/>
            <pc:sldMk cId="1578758241" sldId="282"/>
            <ac:spMk id="2" creationId="{72E9A532-3026-40D5-B369-86C75111A284}"/>
          </ac:spMkLst>
        </pc:spChg>
        <pc:spChg chg="del mod">
          <ac:chgData name="Jeff Round" userId="02e2b1fb-434b-48cc-927d-3b2ee6146a50" providerId="ADAL" clId="{8CD161A8-9EFD-4A0D-83EF-E06A5999373A}" dt="2021-10-25T17:39:30.066" v="5446" actId="478"/>
          <ac:spMkLst>
            <pc:docMk/>
            <pc:sldMk cId="1578758241" sldId="282"/>
            <ac:spMk id="4" creationId="{00000000-0000-0000-0000-000000000000}"/>
          </ac:spMkLst>
        </pc:spChg>
        <pc:spChg chg="mod">
          <ac:chgData name="Jeff Round" userId="02e2b1fb-434b-48cc-927d-3b2ee6146a50" providerId="ADAL" clId="{8CD161A8-9EFD-4A0D-83EF-E06A5999373A}" dt="2021-10-21T21:04:42.353" v="3728"/>
          <ac:spMkLst>
            <pc:docMk/>
            <pc:sldMk cId="1578758241" sldId="282"/>
            <ac:spMk id="5" creationId="{00000000-0000-0000-0000-000000000000}"/>
          </ac:spMkLst>
        </pc:spChg>
        <pc:spChg chg="add del mod">
          <ac:chgData name="Jeff Round" userId="02e2b1fb-434b-48cc-927d-3b2ee6146a50" providerId="ADAL" clId="{8CD161A8-9EFD-4A0D-83EF-E06A5999373A}" dt="2021-10-18T20:42:28.791" v="433" actId="478"/>
          <ac:spMkLst>
            <pc:docMk/>
            <pc:sldMk cId="1578758241" sldId="282"/>
            <ac:spMk id="6" creationId="{963A9AC7-FEAB-438C-8A55-71A10F43A419}"/>
          </ac:spMkLst>
        </pc:spChg>
        <pc:spChg chg="add del mod ord">
          <ac:chgData name="Jeff Round" userId="02e2b1fb-434b-48cc-927d-3b2ee6146a50" providerId="ADAL" clId="{8CD161A8-9EFD-4A0D-83EF-E06A5999373A}" dt="2021-10-25T17:39:36.546" v="5448" actId="122"/>
          <ac:spMkLst>
            <pc:docMk/>
            <pc:sldMk cId="1578758241" sldId="282"/>
            <ac:spMk id="9" creationId="{00000000-0000-0000-0000-000000000000}"/>
          </ac:spMkLst>
        </pc:spChg>
        <pc:spChg chg="mod ord">
          <ac:chgData name="Jeff Round" userId="02e2b1fb-434b-48cc-927d-3b2ee6146a50" providerId="ADAL" clId="{8CD161A8-9EFD-4A0D-83EF-E06A5999373A}" dt="2021-10-25T21:37:13.019" v="7370" actId="20577"/>
          <ac:spMkLst>
            <pc:docMk/>
            <pc:sldMk cId="1578758241" sldId="282"/>
            <ac:spMk id="10" creationId="{00000000-0000-0000-0000-000000000000}"/>
          </ac:spMkLst>
        </pc:spChg>
        <pc:spChg chg="mod">
          <ac:chgData name="Jeff Round" userId="02e2b1fb-434b-48cc-927d-3b2ee6146a50" providerId="ADAL" clId="{8CD161A8-9EFD-4A0D-83EF-E06A5999373A}" dt="2021-10-21T21:04:42.353" v="3728"/>
          <ac:spMkLst>
            <pc:docMk/>
            <pc:sldMk cId="1578758241" sldId="282"/>
            <ac:spMk id="11" creationId="{00000000-0000-0000-0000-000000000000}"/>
          </ac:spMkLst>
        </pc:spChg>
        <pc:spChg chg="mod">
          <ac:chgData name="Jeff Round" userId="02e2b1fb-434b-48cc-927d-3b2ee6146a50" providerId="ADAL" clId="{8CD161A8-9EFD-4A0D-83EF-E06A5999373A}" dt="2021-10-21T21:04:42.353" v="3728"/>
          <ac:spMkLst>
            <pc:docMk/>
            <pc:sldMk cId="1578758241" sldId="282"/>
            <ac:spMk id="13" creationId="{00000000-0000-0000-0000-000000000000}"/>
          </ac:spMkLst>
        </pc:spChg>
        <pc:grpChg chg="del mod">
          <ac:chgData name="Jeff Round" userId="02e2b1fb-434b-48cc-927d-3b2ee6146a50" providerId="ADAL" clId="{8CD161A8-9EFD-4A0D-83EF-E06A5999373A}" dt="2021-10-25T17:39:30.066" v="5446" actId="478"/>
          <ac:grpSpMkLst>
            <pc:docMk/>
            <pc:sldMk cId="1578758241" sldId="282"/>
            <ac:grpSpMk id="14" creationId="{00000000-0000-0000-0000-000000000000}"/>
          </ac:grpSpMkLst>
        </pc:grpChg>
        <pc:grpChg chg="mod">
          <ac:chgData name="Jeff Round" userId="02e2b1fb-434b-48cc-927d-3b2ee6146a50" providerId="ADAL" clId="{8CD161A8-9EFD-4A0D-83EF-E06A5999373A}" dt="2021-10-21T21:04:42.353" v="3728"/>
          <ac:grpSpMkLst>
            <pc:docMk/>
            <pc:sldMk cId="1578758241" sldId="282"/>
            <ac:grpSpMk id="15" creationId="{00000000-0000-0000-0000-000000000000}"/>
          </ac:grpSpMkLst>
        </pc:grpChg>
        <pc:grpChg chg="del mod">
          <ac:chgData name="Jeff Round" userId="02e2b1fb-434b-48cc-927d-3b2ee6146a50" providerId="ADAL" clId="{8CD161A8-9EFD-4A0D-83EF-E06A5999373A}" dt="2021-10-25T17:39:32.088" v="5447" actId="478"/>
          <ac:grpSpMkLst>
            <pc:docMk/>
            <pc:sldMk cId="1578758241" sldId="282"/>
            <ac:grpSpMk id="16" creationId="{00000000-0000-0000-0000-000000000000}"/>
          </ac:grpSpMkLst>
        </pc:grpChg>
        <pc:picChg chg="del">
          <ac:chgData name="Jeff Round" userId="02e2b1fb-434b-48cc-927d-3b2ee6146a50" providerId="ADAL" clId="{8CD161A8-9EFD-4A0D-83EF-E06A5999373A}" dt="2021-10-18T20:40:22.626" v="415" actId="478"/>
          <ac:picMkLst>
            <pc:docMk/>
            <pc:sldMk cId="1578758241" sldId="282"/>
            <ac:picMk id="7" creationId="{00000000-0000-0000-0000-000000000000}"/>
          </ac:picMkLst>
        </pc:picChg>
      </pc:sldChg>
      <pc:sldChg chg="addSp delSp modSp del mod modClrScheme chgLayout">
        <pc:chgData name="Jeff Round" userId="02e2b1fb-434b-48cc-927d-3b2ee6146a50" providerId="ADAL" clId="{8CD161A8-9EFD-4A0D-83EF-E06A5999373A}" dt="2021-10-18T20:50:26.096" v="595" actId="47"/>
        <pc:sldMkLst>
          <pc:docMk/>
          <pc:sldMk cId="3906429803" sldId="283"/>
        </pc:sldMkLst>
        <pc:spChg chg="mod ord">
          <ac:chgData name="Jeff Round" userId="02e2b1fb-434b-48cc-927d-3b2ee6146a50" providerId="ADAL" clId="{8CD161A8-9EFD-4A0D-83EF-E06A5999373A}" dt="2021-10-18T20:41:11.685" v="418" actId="700"/>
          <ac:spMkLst>
            <pc:docMk/>
            <pc:sldMk cId="3906429803" sldId="283"/>
            <ac:spMk id="3" creationId="{959D4285-8199-48B3-A513-26F4D868B5F6}"/>
          </ac:spMkLst>
        </pc:spChg>
        <pc:spChg chg="add del mod ord">
          <ac:chgData name="Jeff Round" userId="02e2b1fb-434b-48cc-927d-3b2ee6146a50" providerId="ADAL" clId="{8CD161A8-9EFD-4A0D-83EF-E06A5999373A}" dt="2021-10-18T20:41:24.011" v="420" actId="478"/>
          <ac:spMkLst>
            <pc:docMk/>
            <pc:sldMk cId="3906429803" sldId="283"/>
            <ac:spMk id="6" creationId="{0693AD2C-4F13-48B4-90F9-ACC9E1EEB502}"/>
          </ac:spMkLst>
        </pc:spChg>
        <pc:spChg chg="mod ord">
          <ac:chgData name="Jeff Round" userId="02e2b1fb-434b-48cc-927d-3b2ee6146a50" providerId="ADAL" clId="{8CD161A8-9EFD-4A0D-83EF-E06A5999373A}" dt="2021-10-18T20:41:11.685" v="418" actId="700"/>
          <ac:spMkLst>
            <pc:docMk/>
            <pc:sldMk cId="3906429803" sldId="283"/>
            <ac:spMk id="9" creationId="{00000000-0000-0000-0000-000000000000}"/>
          </ac:spMkLst>
        </pc:spChg>
        <pc:grpChg chg="del">
          <ac:chgData name="Jeff Round" userId="02e2b1fb-434b-48cc-927d-3b2ee6146a50" providerId="ADAL" clId="{8CD161A8-9EFD-4A0D-83EF-E06A5999373A}" dt="2021-10-18T20:45:39.787" v="464" actId="478"/>
          <ac:grpSpMkLst>
            <pc:docMk/>
            <pc:sldMk cId="3906429803" sldId="283"/>
            <ac:grpSpMk id="16" creationId="{00000000-0000-0000-0000-000000000000}"/>
          </ac:grpSpMkLst>
        </pc:grpChg>
        <pc:picChg chg="del">
          <ac:chgData name="Jeff Round" userId="02e2b1fb-434b-48cc-927d-3b2ee6146a50" providerId="ADAL" clId="{8CD161A8-9EFD-4A0D-83EF-E06A5999373A}" dt="2021-10-18T20:41:20.059" v="419" actId="478"/>
          <ac:picMkLst>
            <pc:docMk/>
            <pc:sldMk cId="3906429803" sldId="283"/>
            <ac:picMk id="7" creationId="{00000000-0000-0000-0000-000000000000}"/>
          </ac:picMkLst>
        </pc:picChg>
      </pc:sldChg>
      <pc:sldChg chg="delSp modSp mod ord modClrScheme delAnim modAnim chgLayout modNotes">
        <pc:chgData name="Jeff Round" userId="02e2b1fb-434b-48cc-927d-3b2ee6146a50" providerId="ADAL" clId="{8CD161A8-9EFD-4A0D-83EF-E06A5999373A}" dt="2021-10-25T21:37:43.430" v="7374"/>
        <pc:sldMkLst>
          <pc:docMk/>
          <pc:sldMk cId="581972617" sldId="284"/>
        </pc:sldMkLst>
        <pc:spChg chg="del mod">
          <ac:chgData name="Jeff Round" userId="02e2b1fb-434b-48cc-927d-3b2ee6146a50" providerId="ADAL" clId="{8CD161A8-9EFD-4A0D-83EF-E06A5999373A}" dt="2021-10-25T18:03:57.070" v="5906" actId="478"/>
          <ac:spMkLst>
            <pc:docMk/>
            <pc:sldMk cId="581972617" sldId="284"/>
            <ac:spMk id="2" creationId="{C9DC282D-A0EC-4C06-8563-DB0CBA95A471}"/>
          </ac:spMkLst>
        </pc:spChg>
        <pc:spChg chg="mod ord">
          <ac:chgData name="Jeff Round" userId="02e2b1fb-434b-48cc-927d-3b2ee6146a50" providerId="ADAL" clId="{8CD161A8-9EFD-4A0D-83EF-E06A5999373A}" dt="2021-10-21T21:04:42.353" v="3728"/>
          <ac:spMkLst>
            <pc:docMk/>
            <pc:sldMk cId="581972617" sldId="284"/>
            <ac:spMk id="3" creationId="{31476E89-EC8B-44AF-9387-237605E0F724}"/>
          </ac:spMkLst>
        </pc:spChg>
        <pc:spChg chg="mod ord">
          <ac:chgData name="Jeff Round" userId="02e2b1fb-434b-48cc-927d-3b2ee6146a50" providerId="ADAL" clId="{8CD161A8-9EFD-4A0D-83EF-E06A5999373A}" dt="2021-10-25T17:39:48.929" v="5452" actId="122"/>
          <ac:spMkLst>
            <pc:docMk/>
            <pc:sldMk cId="581972617" sldId="284"/>
            <ac:spMk id="9" creationId="{00000000-0000-0000-0000-000000000000}"/>
          </ac:spMkLst>
        </pc:spChg>
        <pc:spChg chg="mod ord">
          <ac:chgData name="Jeff Round" userId="02e2b1fb-434b-48cc-927d-3b2ee6146a50" providerId="ADAL" clId="{8CD161A8-9EFD-4A0D-83EF-E06A5999373A}" dt="2021-10-25T18:06:34.928" v="6042" actId="6549"/>
          <ac:spMkLst>
            <pc:docMk/>
            <pc:sldMk cId="581972617" sldId="284"/>
            <ac:spMk id="10" creationId="{00000000-0000-0000-0000-000000000000}"/>
          </ac:spMkLst>
        </pc:spChg>
        <pc:grpChg chg="del">
          <ac:chgData name="Jeff Round" userId="02e2b1fb-434b-48cc-927d-3b2ee6146a50" providerId="ADAL" clId="{8CD161A8-9EFD-4A0D-83EF-E06A5999373A}" dt="2021-10-18T20:42:40.562" v="436" actId="478"/>
          <ac:grpSpMkLst>
            <pc:docMk/>
            <pc:sldMk cId="581972617" sldId="284"/>
            <ac:grpSpMk id="16" creationId="{00000000-0000-0000-0000-000000000000}"/>
          </ac:grpSpMkLst>
        </pc:grpChg>
      </pc:sldChg>
      <pc:sldChg chg="addSp delSp modSp mod ord modClrScheme modAnim chgLayout modNotes">
        <pc:chgData name="Jeff Round" userId="02e2b1fb-434b-48cc-927d-3b2ee6146a50" providerId="ADAL" clId="{8CD161A8-9EFD-4A0D-83EF-E06A5999373A}" dt="2021-10-25T21:39:38.402" v="7381"/>
        <pc:sldMkLst>
          <pc:docMk/>
          <pc:sldMk cId="1203470354" sldId="300"/>
        </pc:sldMkLst>
        <pc:spChg chg="mod ord">
          <ac:chgData name="Jeff Round" userId="02e2b1fb-434b-48cc-927d-3b2ee6146a50" providerId="ADAL" clId="{8CD161A8-9EFD-4A0D-83EF-E06A5999373A}" dt="2021-10-21T21:04:42.353" v="3728"/>
          <ac:spMkLst>
            <pc:docMk/>
            <pc:sldMk cId="1203470354" sldId="300"/>
            <ac:spMk id="2" creationId="{7E8ABB8E-1C38-448F-839F-8F5E97D3DE41}"/>
          </ac:spMkLst>
        </pc:spChg>
        <pc:spChg chg="mod">
          <ac:chgData name="Jeff Round" userId="02e2b1fb-434b-48cc-927d-3b2ee6146a50" providerId="ADAL" clId="{8CD161A8-9EFD-4A0D-83EF-E06A5999373A}" dt="2021-10-25T18:14:40.815" v="6254" actId="14100"/>
          <ac:spMkLst>
            <pc:docMk/>
            <pc:sldMk cId="1203470354" sldId="300"/>
            <ac:spMk id="3" creationId="{F17FE4DD-6A6B-4752-B64E-A2E99F8E1D1A}"/>
          </ac:spMkLst>
        </pc:spChg>
        <pc:spChg chg="del mod topLvl">
          <ac:chgData name="Jeff Round" userId="02e2b1fb-434b-48cc-927d-3b2ee6146a50" providerId="ADAL" clId="{8CD161A8-9EFD-4A0D-83EF-E06A5999373A}" dt="2021-10-21T21:06:39.403" v="3774" actId="478"/>
          <ac:spMkLst>
            <pc:docMk/>
            <pc:sldMk cId="1203470354" sldId="300"/>
            <ac:spMk id="4" creationId="{00000000-0000-0000-0000-000000000000}"/>
          </ac:spMkLst>
        </pc:spChg>
        <pc:spChg chg="del topLvl">
          <ac:chgData name="Jeff Round" userId="02e2b1fb-434b-48cc-927d-3b2ee6146a50" providerId="ADAL" clId="{8CD161A8-9EFD-4A0D-83EF-E06A5999373A}" dt="2021-10-18T20:54:52.093" v="687" actId="478"/>
          <ac:spMkLst>
            <pc:docMk/>
            <pc:sldMk cId="1203470354" sldId="300"/>
            <ac:spMk id="5" creationId="{00000000-0000-0000-0000-000000000000}"/>
          </ac:spMkLst>
        </pc:spChg>
        <pc:spChg chg="add del mod ord">
          <ac:chgData name="Jeff Round" userId="02e2b1fb-434b-48cc-927d-3b2ee6146a50" providerId="ADAL" clId="{8CD161A8-9EFD-4A0D-83EF-E06A5999373A}" dt="2021-10-18T20:48:46.995" v="546" actId="478"/>
          <ac:spMkLst>
            <pc:docMk/>
            <pc:sldMk cId="1203470354" sldId="300"/>
            <ac:spMk id="6" creationId="{05A60D5E-CDF3-4888-945D-303C19D4357F}"/>
          </ac:spMkLst>
        </pc:spChg>
        <pc:spChg chg="mod ord">
          <ac:chgData name="Jeff Round" userId="02e2b1fb-434b-48cc-927d-3b2ee6146a50" providerId="ADAL" clId="{8CD161A8-9EFD-4A0D-83EF-E06A5999373A}" dt="2021-10-25T17:41:45.065" v="5465" actId="122"/>
          <ac:spMkLst>
            <pc:docMk/>
            <pc:sldMk cId="1203470354" sldId="300"/>
            <ac:spMk id="9" creationId="{00000000-0000-0000-0000-000000000000}"/>
          </ac:spMkLst>
        </pc:spChg>
        <pc:spChg chg="del">
          <ac:chgData name="Jeff Round" userId="02e2b1fb-434b-48cc-927d-3b2ee6146a50" providerId="ADAL" clId="{8CD161A8-9EFD-4A0D-83EF-E06A5999373A}" dt="2021-10-18T20:54:45.744" v="685" actId="478"/>
          <ac:spMkLst>
            <pc:docMk/>
            <pc:sldMk cId="1203470354" sldId="300"/>
            <ac:spMk id="11" creationId="{00000000-0000-0000-0000-000000000000}"/>
          </ac:spMkLst>
        </pc:spChg>
        <pc:spChg chg="del topLvl">
          <ac:chgData name="Jeff Round" userId="02e2b1fb-434b-48cc-927d-3b2ee6146a50" providerId="ADAL" clId="{8CD161A8-9EFD-4A0D-83EF-E06A5999373A}" dt="2021-10-18T20:54:49.548" v="686" actId="478"/>
          <ac:spMkLst>
            <pc:docMk/>
            <pc:sldMk cId="1203470354" sldId="300"/>
            <ac:spMk id="13" creationId="{00000000-0000-0000-0000-000000000000}"/>
          </ac:spMkLst>
        </pc:spChg>
        <pc:grpChg chg="del topLvl">
          <ac:chgData name="Jeff Round" userId="02e2b1fb-434b-48cc-927d-3b2ee6146a50" providerId="ADAL" clId="{8CD161A8-9EFD-4A0D-83EF-E06A5999373A}" dt="2021-10-18T20:54:52.093" v="687" actId="478"/>
          <ac:grpSpMkLst>
            <pc:docMk/>
            <pc:sldMk cId="1203470354" sldId="300"/>
            <ac:grpSpMk id="14" creationId="{00000000-0000-0000-0000-000000000000}"/>
          </ac:grpSpMkLst>
        </pc:grpChg>
        <pc:grpChg chg="del">
          <ac:chgData name="Jeff Round" userId="02e2b1fb-434b-48cc-927d-3b2ee6146a50" providerId="ADAL" clId="{8CD161A8-9EFD-4A0D-83EF-E06A5999373A}" dt="2021-10-18T20:54:45.744" v="685" actId="478"/>
          <ac:grpSpMkLst>
            <pc:docMk/>
            <pc:sldMk cId="1203470354" sldId="300"/>
            <ac:grpSpMk id="15" creationId="{00000000-0000-0000-0000-000000000000}"/>
          </ac:grpSpMkLst>
        </pc:grpChg>
        <pc:grpChg chg="del">
          <ac:chgData name="Jeff Round" userId="02e2b1fb-434b-48cc-927d-3b2ee6146a50" providerId="ADAL" clId="{8CD161A8-9EFD-4A0D-83EF-E06A5999373A}" dt="2021-10-18T20:54:49.548" v="686" actId="478"/>
          <ac:grpSpMkLst>
            <pc:docMk/>
            <pc:sldMk cId="1203470354" sldId="300"/>
            <ac:grpSpMk id="16" creationId="{00000000-0000-0000-0000-000000000000}"/>
          </ac:grpSpMkLst>
        </pc:grpChg>
        <pc:picChg chg="del">
          <ac:chgData name="Jeff Round" userId="02e2b1fb-434b-48cc-927d-3b2ee6146a50" providerId="ADAL" clId="{8CD161A8-9EFD-4A0D-83EF-E06A5999373A}" dt="2021-10-18T20:42:52.147" v="438" actId="478"/>
          <ac:picMkLst>
            <pc:docMk/>
            <pc:sldMk cId="1203470354" sldId="300"/>
            <ac:picMk id="7" creationId="{00000000-0000-0000-0000-000000000000}"/>
          </ac:picMkLst>
        </pc:picChg>
      </pc:sldChg>
      <pc:sldChg chg="addSp delSp modSp mod ord modClrScheme modAnim chgLayout modNotes">
        <pc:chgData name="Jeff Round" userId="02e2b1fb-434b-48cc-927d-3b2ee6146a50" providerId="ADAL" clId="{8CD161A8-9EFD-4A0D-83EF-E06A5999373A}" dt="2021-10-25T21:38:34.407" v="7378"/>
        <pc:sldMkLst>
          <pc:docMk/>
          <pc:sldMk cId="1405626426" sldId="301"/>
        </pc:sldMkLst>
        <pc:spChg chg="mod ord">
          <ac:chgData name="Jeff Round" userId="02e2b1fb-434b-48cc-927d-3b2ee6146a50" providerId="ADAL" clId="{8CD161A8-9EFD-4A0D-83EF-E06A5999373A}" dt="2021-10-21T21:04:42.353" v="3728"/>
          <ac:spMkLst>
            <pc:docMk/>
            <pc:sldMk cId="1405626426" sldId="301"/>
            <ac:spMk id="2" creationId="{D6C523A4-5DDB-46B2-9080-EB336DBB3D2D}"/>
          </ac:spMkLst>
        </pc:spChg>
        <pc:spChg chg="del topLvl">
          <ac:chgData name="Jeff Round" userId="02e2b1fb-434b-48cc-927d-3b2ee6146a50" providerId="ADAL" clId="{8CD161A8-9EFD-4A0D-83EF-E06A5999373A}" dt="2021-10-18T20:48:27.725" v="540" actId="478"/>
          <ac:spMkLst>
            <pc:docMk/>
            <pc:sldMk cId="1405626426" sldId="301"/>
            <ac:spMk id="4" creationId="{00000000-0000-0000-0000-000000000000}"/>
          </ac:spMkLst>
        </pc:spChg>
        <pc:spChg chg="del topLvl">
          <ac:chgData name="Jeff Round" userId="02e2b1fb-434b-48cc-927d-3b2ee6146a50" providerId="ADAL" clId="{8CD161A8-9EFD-4A0D-83EF-E06A5999373A}" dt="2021-10-18T20:44:55.611" v="453" actId="478"/>
          <ac:spMkLst>
            <pc:docMk/>
            <pc:sldMk cId="1405626426" sldId="301"/>
            <ac:spMk id="5" creationId="{00000000-0000-0000-0000-000000000000}"/>
          </ac:spMkLst>
        </pc:spChg>
        <pc:spChg chg="add del mod">
          <ac:chgData name="Jeff Round" userId="02e2b1fb-434b-48cc-927d-3b2ee6146a50" providerId="ADAL" clId="{8CD161A8-9EFD-4A0D-83EF-E06A5999373A}" dt="2021-10-18T20:48:30.707" v="541" actId="478"/>
          <ac:spMkLst>
            <pc:docMk/>
            <pc:sldMk cId="1405626426" sldId="301"/>
            <ac:spMk id="6" creationId="{4ABE71BE-3D3B-4720-87B0-B275CBF61D16}"/>
          </ac:spMkLst>
        </pc:spChg>
        <pc:spChg chg="del mod ord">
          <ac:chgData name="Jeff Round" userId="02e2b1fb-434b-48cc-927d-3b2ee6146a50" providerId="ADAL" clId="{8CD161A8-9EFD-4A0D-83EF-E06A5999373A}" dt="2021-10-18T20:48:22.597" v="538" actId="478"/>
          <ac:spMkLst>
            <pc:docMk/>
            <pc:sldMk cId="1405626426" sldId="301"/>
            <ac:spMk id="9" creationId="{00000000-0000-0000-0000-000000000000}"/>
          </ac:spMkLst>
        </pc:spChg>
        <pc:spChg chg="mod ord">
          <ac:chgData name="Jeff Round" userId="02e2b1fb-434b-48cc-927d-3b2ee6146a50" providerId="ADAL" clId="{8CD161A8-9EFD-4A0D-83EF-E06A5999373A}" dt="2021-10-25T21:27:33.462" v="7213" actId="6549"/>
          <ac:spMkLst>
            <pc:docMk/>
            <pc:sldMk cId="1405626426" sldId="301"/>
            <ac:spMk id="10" creationId="{00000000-0000-0000-0000-000000000000}"/>
          </ac:spMkLst>
        </pc:spChg>
        <pc:spChg chg="del mod">
          <ac:chgData name="Jeff Round" userId="02e2b1fb-434b-48cc-927d-3b2ee6146a50" providerId="ADAL" clId="{8CD161A8-9EFD-4A0D-83EF-E06A5999373A}" dt="2021-10-18T20:44:49.420" v="451" actId="478"/>
          <ac:spMkLst>
            <pc:docMk/>
            <pc:sldMk cId="1405626426" sldId="301"/>
            <ac:spMk id="11" creationId="{00000000-0000-0000-0000-000000000000}"/>
          </ac:spMkLst>
        </pc:spChg>
        <pc:spChg chg="del topLvl">
          <ac:chgData name="Jeff Round" userId="02e2b1fb-434b-48cc-927d-3b2ee6146a50" providerId="ADAL" clId="{8CD161A8-9EFD-4A0D-83EF-E06A5999373A}" dt="2021-10-18T20:44:52.322" v="452" actId="478"/>
          <ac:spMkLst>
            <pc:docMk/>
            <pc:sldMk cId="1405626426" sldId="301"/>
            <ac:spMk id="13" creationId="{00000000-0000-0000-0000-000000000000}"/>
          </ac:spMkLst>
        </pc:spChg>
        <pc:spChg chg="add mod">
          <ac:chgData name="Jeff Round" userId="02e2b1fb-434b-48cc-927d-3b2ee6146a50" providerId="ADAL" clId="{8CD161A8-9EFD-4A0D-83EF-E06A5999373A}" dt="2021-10-21T21:05:48.154" v="3762" actId="1076"/>
          <ac:spMkLst>
            <pc:docMk/>
            <pc:sldMk cId="1405626426" sldId="301"/>
            <ac:spMk id="17" creationId="{0782C979-0E29-415B-85EB-F0E5F1B72CB2}"/>
          </ac:spMkLst>
        </pc:spChg>
        <pc:grpChg chg="del topLvl">
          <ac:chgData name="Jeff Round" userId="02e2b1fb-434b-48cc-927d-3b2ee6146a50" providerId="ADAL" clId="{8CD161A8-9EFD-4A0D-83EF-E06A5999373A}" dt="2021-10-18T20:44:55.611" v="453" actId="478"/>
          <ac:grpSpMkLst>
            <pc:docMk/>
            <pc:sldMk cId="1405626426" sldId="301"/>
            <ac:grpSpMk id="14" creationId="{00000000-0000-0000-0000-000000000000}"/>
          </ac:grpSpMkLst>
        </pc:grpChg>
        <pc:grpChg chg="del">
          <ac:chgData name="Jeff Round" userId="02e2b1fb-434b-48cc-927d-3b2ee6146a50" providerId="ADAL" clId="{8CD161A8-9EFD-4A0D-83EF-E06A5999373A}" dt="2021-10-18T20:44:49.420" v="451" actId="478"/>
          <ac:grpSpMkLst>
            <pc:docMk/>
            <pc:sldMk cId="1405626426" sldId="301"/>
            <ac:grpSpMk id="15" creationId="{00000000-0000-0000-0000-000000000000}"/>
          </ac:grpSpMkLst>
        </pc:grpChg>
        <pc:grpChg chg="del">
          <ac:chgData name="Jeff Round" userId="02e2b1fb-434b-48cc-927d-3b2ee6146a50" providerId="ADAL" clId="{8CD161A8-9EFD-4A0D-83EF-E06A5999373A}" dt="2021-10-18T20:44:52.322" v="452" actId="478"/>
          <ac:grpSpMkLst>
            <pc:docMk/>
            <pc:sldMk cId="1405626426" sldId="301"/>
            <ac:grpSpMk id="16" creationId="{00000000-0000-0000-0000-000000000000}"/>
          </ac:grpSpMkLst>
        </pc:grpChg>
        <pc:picChg chg="del">
          <ac:chgData name="Jeff Round" userId="02e2b1fb-434b-48cc-927d-3b2ee6146a50" providerId="ADAL" clId="{8CD161A8-9EFD-4A0D-83EF-E06A5999373A}" dt="2021-10-18T20:42:48.571" v="437" actId="478"/>
          <ac:picMkLst>
            <pc:docMk/>
            <pc:sldMk cId="1405626426" sldId="301"/>
            <ac:picMk id="7" creationId="{00000000-0000-0000-0000-000000000000}"/>
          </ac:picMkLst>
        </pc:picChg>
      </pc:sldChg>
      <pc:sldChg chg="addSp delSp modSp mod ord modClrScheme chgLayout modNotes">
        <pc:chgData name="Jeff Round" userId="02e2b1fb-434b-48cc-927d-3b2ee6146a50" providerId="ADAL" clId="{8CD161A8-9EFD-4A0D-83EF-E06A5999373A}" dt="2021-10-25T17:47:45.877" v="5632" actId="122"/>
        <pc:sldMkLst>
          <pc:docMk/>
          <pc:sldMk cId="1096742249" sldId="302"/>
        </pc:sldMkLst>
        <pc:spChg chg="mod ord">
          <ac:chgData name="Jeff Round" userId="02e2b1fb-434b-48cc-927d-3b2ee6146a50" providerId="ADAL" clId="{8CD161A8-9EFD-4A0D-83EF-E06A5999373A}" dt="2021-10-21T21:04:42.353" v="3728"/>
          <ac:spMkLst>
            <pc:docMk/>
            <pc:sldMk cId="1096742249" sldId="302"/>
            <ac:spMk id="3" creationId="{E7671A6D-A9A0-41C3-B06B-F6ACB3C107C5}"/>
          </ac:spMkLst>
        </pc:spChg>
        <pc:spChg chg="add del mod ord">
          <ac:chgData name="Jeff Round" userId="02e2b1fb-434b-48cc-927d-3b2ee6146a50" providerId="ADAL" clId="{8CD161A8-9EFD-4A0D-83EF-E06A5999373A}" dt="2021-10-18T20:49:44.252" v="590" actId="478"/>
          <ac:spMkLst>
            <pc:docMk/>
            <pc:sldMk cId="1096742249" sldId="302"/>
            <ac:spMk id="6" creationId="{2D767A30-F53A-4CC6-AC2C-44955DFFAD0D}"/>
          </ac:spMkLst>
        </pc:spChg>
        <pc:spChg chg="mod ord">
          <ac:chgData name="Jeff Round" userId="02e2b1fb-434b-48cc-927d-3b2ee6146a50" providerId="ADAL" clId="{8CD161A8-9EFD-4A0D-83EF-E06A5999373A}" dt="2021-10-25T17:47:45.877" v="5632" actId="122"/>
          <ac:spMkLst>
            <pc:docMk/>
            <pc:sldMk cId="1096742249" sldId="302"/>
            <ac:spMk id="9" creationId="{00000000-0000-0000-0000-000000000000}"/>
          </ac:spMkLst>
        </pc:spChg>
        <pc:grpChg chg="del">
          <ac:chgData name="Jeff Round" userId="02e2b1fb-434b-48cc-927d-3b2ee6146a50" providerId="ADAL" clId="{8CD161A8-9EFD-4A0D-83EF-E06A5999373A}" dt="2021-10-18T20:54:57.948" v="688" actId="478"/>
          <ac:grpSpMkLst>
            <pc:docMk/>
            <pc:sldMk cId="1096742249" sldId="302"/>
            <ac:grpSpMk id="16" creationId="{00000000-0000-0000-0000-000000000000}"/>
          </ac:grpSpMkLst>
        </pc:grpChg>
        <pc:graphicFrameChg chg="mod modGraphic">
          <ac:chgData name="Jeff Round" userId="02e2b1fb-434b-48cc-927d-3b2ee6146a50" providerId="ADAL" clId="{8CD161A8-9EFD-4A0D-83EF-E06A5999373A}" dt="2021-10-21T21:14:56.661" v="4151" actId="14100"/>
          <ac:graphicFrameMkLst>
            <pc:docMk/>
            <pc:sldMk cId="1096742249" sldId="302"/>
            <ac:graphicFrameMk id="2" creationId="{922877FA-9B77-4455-A7CF-AF992284A665}"/>
          </ac:graphicFrameMkLst>
        </pc:graphicFrameChg>
        <pc:picChg chg="del">
          <ac:chgData name="Jeff Round" userId="02e2b1fb-434b-48cc-927d-3b2ee6146a50" providerId="ADAL" clId="{8CD161A8-9EFD-4A0D-83EF-E06A5999373A}" dt="2021-10-18T20:42:57.250" v="439" actId="478"/>
          <ac:picMkLst>
            <pc:docMk/>
            <pc:sldMk cId="1096742249" sldId="302"/>
            <ac:picMk id="7" creationId="{00000000-0000-0000-0000-000000000000}"/>
          </ac:picMkLst>
        </pc:picChg>
      </pc:sldChg>
      <pc:sldChg chg="add del">
        <pc:chgData name="Jeff Round" userId="02e2b1fb-434b-48cc-927d-3b2ee6146a50" providerId="ADAL" clId="{8CD161A8-9EFD-4A0D-83EF-E06A5999373A}" dt="2021-10-18T21:24:27.936" v="1971"/>
        <pc:sldMkLst>
          <pc:docMk/>
          <pc:sldMk cId="2135582904" sldId="303"/>
        </pc:sldMkLst>
      </pc:sldChg>
      <pc:sldChg chg="addSp delSp modSp mod">
        <pc:chgData name="Jeff Round" userId="02e2b1fb-434b-48cc-927d-3b2ee6146a50" providerId="ADAL" clId="{8CD161A8-9EFD-4A0D-83EF-E06A5999373A}" dt="2021-10-25T18:11:47.470" v="6234" actId="122"/>
        <pc:sldMkLst>
          <pc:docMk/>
          <pc:sldMk cId="4070391304" sldId="303"/>
        </pc:sldMkLst>
        <pc:spChg chg="del mod">
          <ac:chgData name="Jeff Round" userId="02e2b1fb-434b-48cc-927d-3b2ee6146a50" providerId="ADAL" clId="{8CD161A8-9EFD-4A0D-83EF-E06A5999373A}" dt="2021-10-18T21:28:16.682" v="2006" actId="478"/>
          <ac:spMkLst>
            <pc:docMk/>
            <pc:sldMk cId="4070391304" sldId="303"/>
            <ac:spMk id="2" creationId="{946C8DF0-0768-4F83-91ED-38406B83BC9D}"/>
          </ac:spMkLst>
        </pc:spChg>
        <pc:spChg chg="mod">
          <ac:chgData name="Jeff Round" userId="02e2b1fb-434b-48cc-927d-3b2ee6146a50" providerId="ADAL" clId="{8CD161A8-9EFD-4A0D-83EF-E06A5999373A}" dt="2021-10-25T17:47:36.471" v="5630" actId="108"/>
          <ac:spMkLst>
            <pc:docMk/>
            <pc:sldMk cId="4070391304" sldId="303"/>
            <ac:spMk id="4" creationId="{C9CF2485-DC15-418B-B8EA-437203576556}"/>
          </ac:spMkLst>
        </pc:spChg>
        <pc:spChg chg="mod">
          <ac:chgData name="Jeff Round" userId="02e2b1fb-434b-48cc-927d-3b2ee6146a50" providerId="ADAL" clId="{8CD161A8-9EFD-4A0D-83EF-E06A5999373A}" dt="2021-10-25T18:11:47.470" v="6234" actId="122"/>
          <ac:spMkLst>
            <pc:docMk/>
            <pc:sldMk cId="4070391304" sldId="303"/>
            <ac:spMk id="10" creationId="{1A26DD1E-5A52-47BF-AF8A-65914A53B8E9}"/>
          </ac:spMkLst>
        </pc:spChg>
        <pc:spChg chg="mod">
          <ac:chgData name="Jeff Round" userId="02e2b1fb-434b-48cc-927d-3b2ee6146a50" providerId="ADAL" clId="{8CD161A8-9EFD-4A0D-83EF-E06A5999373A}" dt="2021-10-25T17:47:37.457" v="5631" actId="108"/>
          <ac:spMkLst>
            <pc:docMk/>
            <pc:sldMk cId="4070391304" sldId="303"/>
            <ac:spMk id="12" creationId="{E428C461-316B-4619-ABB8-28DC8950E619}"/>
          </ac:spMkLst>
        </pc:spChg>
        <pc:spChg chg="mod">
          <ac:chgData name="Jeff Round" userId="02e2b1fb-434b-48cc-927d-3b2ee6146a50" providerId="ADAL" clId="{8CD161A8-9EFD-4A0D-83EF-E06A5999373A}" dt="2021-10-25T17:47:33.835" v="5629" actId="208"/>
          <ac:spMkLst>
            <pc:docMk/>
            <pc:sldMk cId="4070391304" sldId="303"/>
            <ac:spMk id="14" creationId="{66B653F5-FE32-4925-8F90-CAFD87FD5B00}"/>
          </ac:spMkLst>
        </pc:spChg>
        <pc:spChg chg="add del mod">
          <ac:chgData name="Jeff Round" userId="02e2b1fb-434b-48cc-927d-3b2ee6146a50" providerId="ADAL" clId="{8CD161A8-9EFD-4A0D-83EF-E06A5999373A}" dt="2021-10-21T21:17:23.005" v="4206" actId="1076"/>
          <ac:spMkLst>
            <pc:docMk/>
            <pc:sldMk cId="4070391304" sldId="303"/>
            <ac:spMk id="20" creationId="{3C1233C5-925F-41BE-966C-5D1CECB41AAE}"/>
          </ac:spMkLst>
        </pc:spChg>
        <pc:spChg chg="mod">
          <ac:chgData name="Jeff Round" userId="02e2b1fb-434b-48cc-927d-3b2ee6146a50" providerId="ADAL" clId="{8CD161A8-9EFD-4A0D-83EF-E06A5999373A}" dt="2021-10-21T21:17:25.007" v="4207" actId="1076"/>
          <ac:spMkLst>
            <pc:docMk/>
            <pc:sldMk cId="4070391304" sldId="303"/>
            <ac:spMk id="22" creationId="{83B444A1-3D9B-469D-B7AC-C1296FD6B33C}"/>
          </ac:spMkLst>
        </pc:spChg>
        <pc:spChg chg="mod">
          <ac:chgData name="Jeff Round" userId="02e2b1fb-434b-48cc-927d-3b2ee6146a50" providerId="ADAL" clId="{8CD161A8-9EFD-4A0D-83EF-E06A5999373A}" dt="2021-10-21T21:17:26.972" v="4208" actId="1076"/>
          <ac:spMkLst>
            <pc:docMk/>
            <pc:sldMk cId="4070391304" sldId="303"/>
            <ac:spMk id="24" creationId="{44762759-E194-4657-B0FE-56C84B2F68D2}"/>
          </ac:spMkLst>
        </pc:spChg>
        <pc:spChg chg="mod">
          <ac:chgData name="Jeff Round" userId="02e2b1fb-434b-48cc-927d-3b2ee6146a50" providerId="ADAL" clId="{8CD161A8-9EFD-4A0D-83EF-E06A5999373A}" dt="2021-10-21T21:17:41.779" v="4211" actId="1076"/>
          <ac:spMkLst>
            <pc:docMk/>
            <pc:sldMk cId="4070391304" sldId="303"/>
            <ac:spMk id="26" creationId="{EB68FF3B-35A6-4CB7-9AF3-52B3DEBE6FE6}"/>
          </ac:spMkLst>
        </pc:spChg>
        <pc:graphicFrameChg chg="mod">
          <ac:chgData name="Jeff Round" userId="02e2b1fb-434b-48cc-927d-3b2ee6146a50" providerId="ADAL" clId="{8CD161A8-9EFD-4A0D-83EF-E06A5999373A}" dt="2021-10-21T21:16:01.815" v="4166" actId="14100"/>
          <ac:graphicFrameMkLst>
            <pc:docMk/>
            <pc:sldMk cId="4070391304" sldId="303"/>
            <ac:graphicFrameMk id="5" creationId="{B2E564D2-DFD9-41D7-A996-760396E6F7A2}"/>
          </ac:graphicFrameMkLst>
        </pc:graphicFrameChg>
      </pc:sldChg>
      <pc:sldChg chg="addSp delSp modSp mod ord modNotesTx">
        <pc:chgData name="Jeff Round" userId="02e2b1fb-434b-48cc-927d-3b2ee6146a50" providerId="ADAL" clId="{8CD161A8-9EFD-4A0D-83EF-E06A5999373A}" dt="2021-10-25T18:11:51.961" v="6235" actId="122"/>
        <pc:sldMkLst>
          <pc:docMk/>
          <pc:sldMk cId="4064978917" sldId="304"/>
        </pc:sldMkLst>
        <pc:spChg chg="mod">
          <ac:chgData name="Jeff Round" userId="02e2b1fb-434b-48cc-927d-3b2ee6146a50" providerId="ADAL" clId="{8CD161A8-9EFD-4A0D-83EF-E06A5999373A}" dt="2021-10-25T18:11:51.961" v="6235" actId="122"/>
          <ac:spMkLst>
            <pc:docMk/>
            <pc:sldMk cId="4064978917" sldId="304"/>
            <ac:spMk id="3" creationId="{5056763C-702B-4696-97D2-233B880E62C7}"/>
          </ac:spMkLst>
        </pc:spChg>
        <pc:spChg chg="add mod">
          <ac:chgData name="Jeff Round" userId="02e2b1fb-434b-48cc-927d-3b2ee6146a50" providerId="ADAL" clId="{8CD161A8-9EFD-4A0D-83EF-E06A5999373A}" dt="2021-10-21T21:18:48.227" v="4227" actId="1076"/>
          <ac:spMkLst>
            <pc:docMk/>
            <pc:sldMk cId="4064978917" sldId="304"/>
            <ac:spMk id="5" creationId="{708016EA-0737-4AEB-8077-045C5F0031F5}"/>
          </ac:spMkLst>
        </pc:spChg>
        <pc:spChg chg="add del mod">
          <ac:chgData name="Jeff Round" userId="02e2b1fb-434b-48cc-927d-3b2ee6146a50" providerId="ADAL" clId="{8CD161A8-9EFD-4A0D-83EF-E06A5999373A}" dt="2021-10-18T21:33:21.600" v="2174" actId="22"/>
          <ac:spMkLst>
            <pc:docMk/>
            <pc:sldMk cId="4064978917" sldId="304"/>
            <ac:spMk id="8" creationId="{197EDAB2-B826-468F-9273-3B17C547C811}"/>
          </ac:spMkLst>
        </pc:spChg>
        <pc:spChg chg="add mod">
          <ac:chgData name="Jeff Round" userId="02e2b1fb-434b-48cc-927d-3b2ee6146a50" providerId="ADAL" clId="{8CD161A8-9EFD-4A0D-83EF-E06A5999373A}" dt="2021-10-21T21:18:43.013" v="4226" actId="1076"/>
          <ac:spMkLst>
            <pc:docMk/>
            <pc:sldMk cId="4064978917" sldId="304"/>
            <ac:spMk id="9" creationId="{D26E8A16-293C-4D5B-B995-5B1DBBB1B4EF}"/>
          </ac:spMkLst>
        </pc:spChg>
        <pc:graphicFrameChg chg="mod modGraphic">
          <ac:chgData name="Jeff Round" userId="02e2b1fb-434b-48cc-927d-3b2ee6146a50" providerId="ADAL" clId="{8CD161A8-9EFD-4A0D-83EF-E06A5999373A}" dt="2021-10-21T21:18:51.949" v="4228" actId="404"/>
          <ac:graphicFrameMkLst>
            <pc:docMk/>
            <pc:sldMk cId="4064978917" sldId="304"/>
            <ac:graphicFrameMk id="7" creationId="{DAF42517-825F-4C4B-B15A-65E196521AD3}"/>
          </ac:graphicFrameMkLst>
        </pc:graphicFrameChg>
      </pc:sldChg>
      <pc:sldChg chg="del">
        <pc:chgData name="Jeff Round" userId="02e2b1fb-434b-48cc-927d-3b2ee6146a50" providerId="ADAL" clId="{8CD161A8-9EFD-4A0D-83EF-E06A5999373A}" dt="2021-10-18T21:35:22.416" v="2199" actId="47"/>
        <pc:sldMkLst>
          <pc:docMk/>
          <pc:sldMk cId="642803599" sldId="305"/>
        </pc:sldMkLst>
      </pc:sldChg>
      <pc:sldChg chg="modSp new del mod">
        <pc:chgData name="Jeff Round" userId="02e2b1fb-434b-48cc-927d-3b2ee6146a50" providerId="ADAL" clId="{8CD161A8-9EFD-4A0D-83EF-E06A5999373A}" dt="2021-10-25T17:17:48.410" v="5076" actId="47"/>
        <pc:sldMkLst>
          <pc:docMk/>
          <pc:sldMk cId="1393305531" sldId="305"/>
        </pc:sldMkLst>
        <pc:spChg chg="mod">
          <ac:chgData name="Jeff Round" userId="02e2b1fb-434b-48cc-927d-3b2ee6146a50" providerId="ADAL" clId="{8CD161A8-9EFD-4A0D-83EF-E06A5999373A}" dt="2021-10-21T17:36:33.192" v="3492" actId="20577"/>
          <ac:spMkLst>
            <pc:docMk/>
            <pc:sldMk cId="1393305531" sldId="305"/>
            <ac:spMk id="2" creationId="{894FE71A-0844-4C45-8B73-8042BE0D3F6D}"/>
          </ac:spMkLst>
        </pc:spChg>
        <pc:spChg chg="mod">
          <ac:chgData name="Jeff Round" userId="02e2b1fb-434b-48cc-927d-3b2ee6146a50" providerId="ADAL" clId="{8CD161A8-9EFD-4A0D-83EF-E06A5999373A}" dt="2021-10-21T17:37:36.569" v="3688" actId="20577"/>
          <ac:spMkLst>
            <pc:docMk/>
            <pc:sldMk cId="1393305531" sldId="305"/>
            <ac:spMk id="3" creationId="{4B2C0BCF-E571-48F8-B696-45014C779C17}"/>
          </ac:spMkLst>
        </pc:spChg>
      </pc:sldChg>
      <pc:sldChg chg="addSp delSp modSp new mod ord modAnim">
        <pc:chgData name="Jeff Round" userId="02e2b1fb-434b-48cc-927d-3b2ee6146a50" providerId="ADAL" clId="{8CD161A8-9EFD-4A0D-83EF-E06A5999373A}" dt="2021-10-25T18:19:36.784" v="6322"/>
        <pc:sldMkLst>
          <pc:docMk/>
          <pc:sldMk cId="265392322" sldId="306"/>
        </pc:sldMkLst>
        <pc:spChg chg="del">
          <ac:chgData name="Jeff Round" userId="02e2b1fb-434b-48cc-927d-3b2ee6146a50" providerId="ADAL" clId="{8CD161A8-9EFD-4A0D-83EF-E06A5999373A}" dt="2021-10-21T21:02:40.299" v="3690"/>
          <ac:spMkLst>
            <pc:docMk/>
            <pc:sldMk cId="265392322" sldId="306"/>
            <ac:spMk id="2" creationId="{F19B8893-71C1-44FC-B78F-22A185A05C0B}"/>
          </ac:spMkLst>
        </pc:spChg>
        <pc:spChg chg="mod">
          <ac:chgData name="Jeff Round" userId="02e2b1fb-434b-48cc-927d-3b2ee6146a50" providerId="ADAL" clId="{8CD161A8-9EFD-4A0D-83EF-E06A5999373A}" dt="2021-10-25T17:14:56.633" v="4857" actId="122"/>
          <ac:spMkLst>
            <pc:docMk/>
            <pc:sldMk cId="265392322" sldId="306"/>
            <ac:spMk id="3" creationId="{41BEC726-2381-4AB3-9262-032B5CBCC9F4}"/>
          </ac:spMkLst>
        </pc:spChg>
        <pc:spChg chg="add del mod">
          <ac:chgData name="Jeff Round" userId="02e2b1fb-434b-48cc-927d-3b2ee6146a50" providerId="ADAL" clId="{8CD161A8-9EFD-4A0D-83EF-E06A5999373A}" dt="2021-10-21T21:03:03.605" v="3696" actId="478"/>
          <ac:spMkLst>
            <pc:docMk/>
            <pc:sldMk cId="265392322" sldId="306"/>
            <ac:spMk id="6" creationId="{7690F939-F406-4069-B21B-AF8891E81079}"/>
          </ac:spMkLst>
        </pc:spChg>
        <pc:spChg chg="add mod">
          <ac:chgData name="Jeff Round" userId="02e2b1fb-434b-48cc-927d-3b2ee6146a50" providerId="ADAL" clId="{8CD161A8-9EFD-4A0D-83EF-E06A5999373A}" dt="2021-10-25T18:19:07.137" v="6321" actId="113"/>
          <ac:spMkLst>
            <pc:docMk/>
            <pc:sldMk cId="265392322" sldId="306"/>
            <ac:spMk id="9" creationId="{65A0C82A-606D-4A05-92F6-A3B73CCE2E86}"/>
          </ac:spMkLst>
        </pc:spChg>
        <pc:picChg chg="add del mod">
          <ac:chgData name="Jeff Round" userId="02e2b1fb-434b-48cc-927d-3b2ee6146a50" providerId="ADAL" clId="{8CD161A8-9EFD-4A0D-83EF-E06A5999373A}" dt="2021-10-21T21:02:50.349" v="3695" actId="478"/>
          <ac:picMkLst>
            <pc:docMk/>
            <pc:sldMk cId="265392322" sldId="306"/>
            <ac:picMk id="4" creationId="{577511E2-86FD-4CC2-A0AB-88FE8360465A}"/>
          </ac:picMkLst>
        </pc:picChg>
        <pc:picChg chg="add del mod">
          <ac:chgData name="Jeff Round" userId="02e2b1fb-434b-48cc-927d-3b2ee6146a50" providerId="ADAL" clId="{8CD161A8-9EFD-4A0D-83EF-E06A5999373A}" dt="2021-10-21T21:03:16.867" v="3700" actId="478"/>
          <ac:picMkLst>
            <pc:docMk/>
            <pc:sldMk cId="265392322" sldId="306"/>
            <ac:picMk id="7" creationId="{C649047E-5811-4554-9407-A2997C5370C4}"/>
          </ac:picMkLst>
        </pc:picChg>
        <pc:picChg chg="add mod">
          <ac:chgData name="Jeff Round" userId="02e2b1fb-434b-48cc-927d-3b2ee6146a50" providerId="ADAL" clId="{8CD161A8-9EFD-4A0D-83EF-E06A5999373A}" dt="2021-10-25T17:15:24.597" v="4859" actId="1076"/>
          <ac:picMkLst>
            <pc:docMk/>
            <pc:sldMk cId="265392322" sldId="306"/>
            <ac:picMk id="8" creationId="{3C9D770E-A9A7-4103-B892-F71804CF45A0}"/>
          </ac:picMkLst>
        </pc:picChg>
      </pc:sldChg>
      <pc:sldChg chg="addSp delSp modSp add mod ord modAnim">
        <pc:chgData name="Jeff Round" userId="02e2b1fb-434b-48cc-927d-3b2ee6146a50" providerId="ADAL" clId="{8CD161A8-9EFD-4A0D-83EF-E06A5999373A}" dt="2021-10-25T21:40:59.103" v="7389"/>
        <pc:sldMkLst>
          <pc:docMk/>
          <pc:sldMk cId="4124756198" sldId="307"/>
        </pc:sldMkLst>
        <pc:spChg chg="del">
          <ac:chgData name="Jeff Round" userId="02e2b1fb-434b-48cc-927d-3b2ee6146a50" providerId="ADAL" clId="{8CD161A8-9EFD-4A0D-83EF-E06A5999373A}" dt="2021-10-21T21:14:33.304" v="4143" actId="478"/>
          <ac:spMkLst>
            <pc:docMk/>
            <pc:sldMk cId="4124756198" sldId="307"/>
            <ac:spMk id="3" creationId="{EC62C220-9F56-44D4-9461-D8C593316000}"/>
          </ac:spMkLst>
        </pc:spChg>
        <pc:spChg chg="add del mod">
          <ac:chgData name="Jeff Round" userId="02e2b1fb-434b-48cc-927d-3b2ee6146a50" providerId="ADAL" clId="{8CD161A8-9EFD-4A0D-83EF-E06A5999373A}" dt="2021-10-25T17:46:24.442" v="5622" actId="478"/>
          <ac:spMkLst>
            <pc:docMk/>
            <pc:sldMk cId="4124756198" sldId="307"/>
            <ac:spMk id="5" creationId="{E11AF1C8-1824-48D8-BF58-32ECE98061E9}"/>
          </ac:spMkLst>
        </pc:spChg>
        <pc:spChg chg="add mod">
          <ac:chgData name="Jeff Round" userId="02e2b1fb-434b-48cc-927d-3b2ee6146a50" providerId="ADAL" clId="{8CD161A8-9EFD-4A0D-83EF-E06A5999373A}" dt="2021-10-25T21:40:56.535" v="7388" actId="14100"/>
          <ac:spMkLst>
            <pc:docMk/>
            <pc:sldMk cId="4124756198" sldId="307"/>
            <ac:spMk id="6" creationId="{26ACC83C-D856-4E27-AAAF-A77F0B828A82}"/>
          </ac:spMkLst>
        </pc:spChg>
        <pc:spChg chg="mod">
          <ac:chgData name="Jeff Round" userId="02e2b1fb-434b-48cc-927d-3b2ee6146a50" providerId="ADAL" clId="{8CD161A8-9EFD-4A0D-83EF-E06A5999373A}" dt="2021-10-25T18:16:14.252" v="6290" actId="20577"/>
          <ac:spMkLst>
            <pc:docMk/>
            <pc:sldMk cId="4124756198" sldId="307"/>
            <ac:spMk id="9" creationId="{F7EC5BF6-F331-420C-80A5-78A7EA1C7726}"/>
          </ac:spMkLst>
        </pc:spChg>
        <pc:spChg chg="del">
          <ac:chgData name="Jeff Round" userId="02e2b1fb-434b-48cc-927d-3b2ee6146a50" providerId="ADAL" clId="{8CD161A8-9EFD-4A0D-83EF-E06A5999373A}" dt="2021-10-21T21:14:30.516" v="4142" actId="478"/>
          <ac:spMkLst>
            <pc:docMk/>
            <pc:sldMk cId="4124756198" sldId="307"/>
            <ac:spMk id="12" creationId="{2A0140EC-B207-42DD-B8BD-97000598F29F}"/>
          </ac:spMkLst>
        </pc:spChg>
        <pc:picChg chg="mod">
          <ac:chgData name="Jeff Round" userId="02e2b1fb-434b-48cc-927d-3b2ee6146a50" providerId="ADAL" clId="{8CD161A8-9EFD-4A0D-83EF-E06A5999373A}" dt="2021-10-25T17:51:33.893" v="5817" actId="1076"/>
          <ac:picMkLst>
            <pc:docMk/>
            <pc:sldMk cId="4124756198" sldId="307"/>
            <ac:picMk id="10" creationId="{807B6046-CAF1-43E9-B8DB-925668127576}"/>
          </ac:picMkLst>
        </pc:picChg>
      </pc:sldChg>
      <pc:sldChg chg="modSp add mod modAnim">
        <pc:chgData name="Jeff Round" userId="02e2b1fb-434b-48cc-927d-3b2ee6146a50" providerId="ADAL" clId="{8CD161A8-9EFD-4A0D-83EF-E06A5999373A}" dt="2021-10-25T18:15:47.686" v="6265" actId="6549"/>
        <pc:sldMkLst>
          <pc:docMk/>
          <pc:sldMk cId="1843791542" sldId="308"/>
        </pc:sldMkLst>
        <pc:spChg chg="mod">
          <ac:chgData name="Jeff Round" userId="02e2b1fb-434b-48cc-927d-3b2ee6146a50" providerId="ADAL" clId="{8CD161A8-9EFD-4A0D-83EF-E06A5999373A}" dt="2021-10-25T17:51:56.425" v="5820" actId="122"/>
          <ac:spMkLst>
            <pc:docMk/>
            <pc:sldMk cId="1843791542" sldId="308"/>
            <ac:spMk id="5" creationId="{8AAF86AD-D55B-470B-8464-C6C189C41387}"/>
          </ac:spMkLst>
        </pc:spChg>
        <pc:spChg chg="mod">
          <ac:chgData name="Jeff Round" userId="02e2b1fb-434b-48cc-927d-3b2ee6146a50" providerId="ADAL" clId="{8CD161A8-9EFD-4A0D-83EF-E06A5999373A}" dt="2021-10-25T18:15:47.686" v="6265" actId="6549"/>
          <ac:spMkLst>
            <pc:docMk/>
            <pc:sldMk cId="1843791542" sldId="308"/>
            <ac:spMk id="6" creationId="{A8EFD7A1-8628-45D9-9E18-68A77814EEEA}"/>
          </ac:spMkLst>
        </pc:spChg>
      </pc:sldChg>
      <pc:sldChg chg="addSp delSp modSp del mod modClrScheme chgLayout">
        <pc:chgData name="Jeff Round" userId="02e2b1fb-434b-48cc-927d-3b2ee6146a50" providerId="ADAL" clId="{8CD161A8-9EFD-4A0D-83EF-E06A5999373A}" dt="2021-10-18T20:49:53.922" v="591" actId="47"/>
        <pc:sldMkLst>
          <pc:docMk/>
          <pc:sldMk cId="4016549209" sldId="308"/>
        </pc:sldMkLst>
        <pc:spChg chg="del">
          <ac:chgData name="Jeff Round" userId="02e2b1fb-434b-48cc-927d-3b2ee6146a50" providerId="ADAL" clId="{8CD161A8-9EFD-4A0D-83EF-E06A5999373A}" dt="2021-10-18T20:45:26.708" v="460" actId="478"/>
          <ac:spMkLst>
            <pc:docMk/>
            <pc:sldMk cId="4016549209" sldId="308"/>
            <ac:spMk id="5" creationId="{00000000-0000-0000-0000-000000000000}"/>
          </ac:spMkLst>
        </pc:spChg>
        <pc:spChg chg="mod ord">
          <ac:chgData name="Jeff Round" userId="02e2b1fb-434b-48cc-927d-3b2ee6146a50" providerId="ADAL" clId="{8CD161A8-9EFD-4A0D-83EF-E06A5999373A}" dt="2021-10-18T20:41:11.685" v="418" actId="700"/>
          <ac:spMkLst>
            <pc:docMk/>
            <pc:sldMk cId="4016549209" sldId="308"/>
            <ac:spMk id="6" creationId="{6D2507F8-9408-426E-A79C-D87CAE193435}"/>
          </ac:spMkLst>
        </pc:spChg>
        <pc:spChg chg="add del mod ord">
          <ac:chgData name="Jeff Round" userId="02e2b1fb-434b-48cc-927d-3b2ee6146a50" providerId="ADAL" clId="{8CD161A8-9EFD-4A0D-83EF-E06A5999373A}" dt="2021-10-18T20:45:29.211" v="461" actId="478"/>
          <ac:spMkLst>
            <pc:docMk/>
            <pc:sldMk cId="4016549209" sldId="308"/>
            <ac:spMk id="8" creationId="{775D5FCD-C381-481E-8456-CE471B743F54}"/>
          </ac:spMkLst>
        </pc:spChg>
        <pc:spChg chg="mod ord">
          <ac:chgData name="Jeff Round" userId="02e2b1fb-434b-48cc-927d-3b2ee6146a50" providerId="ADAL" clId="{8CD161A8-9EFD-4A0D-83EF-E06A5999373A}" dt="2021-10-18T20:41:11.685" v="418" actId="700"/>
          <ac:spMkLst>
            <pc:docMk/>
            <pc:sldMk cId="4016549209" sldId="308"/>
            <ac:spMk id="9" creationId="{00000000-0000-0000-0000-000000000000}"/>
          </ac:spMkLst>
        </pc:spChg>
        <pc:grpChg chg="del">
          <ac:chgData name="Jeff Round" userId="02e2b1fb-434b-48cc-927d-3b2ee6146a50" providerId="ADAL" clId="{8CD161A8-9EFD-4A0D-83EF-E06A5999373A}" dt="2021-10-18T20:45:26.708" v="460" actId="478"/>
          <ac:grpSpMkLst>
            <pc:docMk/>
            <pc:sldMk cId="4016549209" sldId="308"/>
            <ac:grpSpMk id="14" creationId="{00000000-0000-0000-0000-000000000000}"/>
          </ac:grpSpMkLst>
        </pc:grpChg>
        <pc:grpChg chg="del">
          <ac:chgData name="Jeff Round" userId="02e2b1fb-434b-48cc-927d-3b2ee6146a50" providerId="ADAL" clId="{8CD161A8-9EFD-4A0D-83EF-E06A5999373A}" dt="2021-10-18T20:45:30.962" v="462" actId="478"/>
          <ac:grpSpMkLst>
            <pc:docMk/>
            <pc:sldMk cId="4016549209" sldId="308"/>
            <ac:grpSpMk id="16" creationId="{00000000-0000-0000-0000-000000000000}"/>
          </ac:grpSpMkLst>
        </pc:grpChg>
        <pc:picChg chg="del">
          <ac:chgData name="Jeff Round" userId="02e2b1fb-434b-48cc-927d-3b2ee6146a50" providerId="ADAL" clId="{8CD161A8-9EFD-4A0D-83EF-E06A5999373A}" dt="2021-10-18T20:43:01.380" v="440" actId="478"/>
          <ac:picMkLst>
            <pc:docMk/>
            <pc:sldMk cId="4016549209" sldId="308"/>
            <ac:picMk id="7" creationId="{00000000-0000-0000-0000-000000000000}"/>
          </ac:picMkLst>
        </pc:picChg>
      </pc:sldChg>
      <pc:sldChg chg="addSp delSp modSp add del mod modClrScheme chgLayout">
        <pc:chgData name="Jeff Round" userId="02e2b1fb-434b-48cc-927d-3b2ee6146a50" providerId="ADAL" clId="{8CD161A8-9EFD-4A0D-83EF-E06A5999373A}" dt="2021-10-18T20:50:26.829" v="596" actId="47"/>
        <pc:sldMkLst>
          <pc:docMk/>
          <pc:sldMk cId="1937545296" sldId="309"/>
        </pc:sldMkLst>
        <pc:spChg chg="mod ord">
          <ac:chgData name="Jeff Round" userId="02e2b1fb-434b-48cc-927d-3b2ee6146a50" providerId="ADAL" clId="{8CD161A8-9EFD-4A0D-83EF-E06A5999373A}" dt="2021-10-18T20:43:17.125" v="444" actId="700"/>
          <ac:spMkLst>
            <pc:docMk/>
            <pc:sldMk cId="1937545296" sldId="309"/>
            <ac:spMk id="2" creationId="{7EFD01E8-A154-4CDB-9592-F6E538A746E6}"/>
          </ac:spMkLst>
        </pc:spChg>
        <pc:spChg chg="add del mod ord">
          <ac:chgData name="Jeff Round" userId="02e2b1fb-434b-48cc-927d-3b2ee6146a50" providerId="ADAL" clId="{8CD161A8-9EFD-4A0D-83EF-E06A5999373A}" dt="2021-10-18T20:43:08.473" v="442" actId="478"/>
          <ac:spMkLst>
            <pc:docMk/>
            <pc:sldMk cId="1937545296" sldId="309"/>
            <ac:spMk id="3" creationId="{6E47828B-314C-4C51-A245-1D03AAC9100C}"/>
          </ac:spMkLst>
        </pc:spChg>
        <pc:spChg chg="add del mod ord">
          <ac:chgData name="Jeff Round" userId="02e2b1fb-434b-48cc-927d-3b2ee6146a50" providerId="ADAL" clId="{8CD161A8-9EFD-4A0D-83EF-E06A5999373A}" dt="2021-10-18T20:43:17.125" v="444" actId="700"/>
          <ac:spMkLst>
            <pc:docMk/>
            <pc:sldMk cId="1937545296" sldId="309"/>
            <ac:spMk id="6" creationId="{87670E46-8207-4C14-994D-5F1370AC7C08}"/>
          </ac:spMkLst>
        </pc:spChg>
        <pc:spChg chg="mod ord">
          <ac:chgData name="Jeff Round" userId="02e2b1fb-434b-48cc-927d-3b2ee6146a50" providerId="ADAL" clId="{8CD161A8-9EFD-4A0D-83EF-E06A5999373A}" dt="2021-10-18T20:43:17.125" v="444" actId="700"/>
          <ac:spMkLst>
            <pc:docMk/>
            <pc:sldMk cId="1937545296" sldId="309"/>
            <ac:spMk id="9" creationId="{00000000-0000-0000-0000-000000000000}"/>
          </ac:spMkLst>
        </pc:spChg>
        <pc:grpChg chg="del">
          <ac:chgData name="Jeff Round" userId="02e2b1fb-434b-48cc-927d-3b2ee6146a50" providerId="ADAL" clId="{8CD161A8-9EFD-4A0D-83EF-E06A5999373A}" dt="2021-10-18T20:45:35.333" v="463" actId="478"/>
          <ac:grpSpMkLst>
            <pc:docMk/>
            <pc:sldMk cId="1937545296" sldId="309"/>
            <ac:grpSpMk id="16" creationId="{00000000-0000-0000-0000-000000000000}"/>
          </ac:grpSpMkLst>
        </pc:grpChg>
        <pc:picChg chg="del">
          <ac:chgData name="Jeff Round" userId="02e2b1fb-434b-48cc-927d-3b2ee6146a50" providerId="ADAL" clId="{8CD161A8-9EFD-4A0D-83EF-E06A5999373A}" dt="2021-10-18T20:43:05.887" v="441" actId="478"/>
          <ac:picMkLst>
            <pc:docMk/>
            <pc:sldMk cId="1937545296" sldId="309"/>
            <ac:picMk id="7" creationId="{00000000-0000-0000-0000-000000000000}"/>
          </ac:picMkLst>
        </pc:picChg>
      </pc:sldChg>
      <pc:sldChg chg="addSp delSp modSp new mod modAnim">
        <pc:chgData name="Jeff Round" userId="02e2b1fb-434b-48cc-927d-3b2ee6146a50" providerId="ADAL" clId="{8CD161A8-9EFD-4A0D-83EF-E06A5999373A}" dt="2021-10-25T18:21:53.347" v="6333"/>
        <pc:sldMkLst>
          <pc:docMk/>
          <pc:sldMk cId="3925374879" sldId="309"/>
        </pc:sldMkLst>
        <pc:spChg chg="del">
          <ac:chgData name="Jeff Round" userId="02e2b1fb-434b-48cc-927d-3b2ee6146a50" providerId="ADAL" clId="{8CD161A8-9EFD-4A0D-83EF-E06A5999373A}" dt="2021-10-25T17:14:40.643" v="4852" actId="478"/>
          <ac:spMkLst>
            <pc:docMk/>
            <pc:sldMk cId="3925374879" sldId="309"/>
            <ac:spMk id="2" creationId="{667B9796-B65D-4A0A-AFB8-9931A2A6CFC6}"/>
          </ac:spMkLst>
        </pc:spChg>
        <pc:spChg chg="del">
          <ac:chgData name="Jeff Round" userId="02e2b1fb-434b-48cc-927d-3b2ee6146a50" providerId="ADAL" clId="{8CD161A8-9EFD-4A0D-83EF-E06A5999373A}" dt="2021-10-25T17:14:46.103" v="4855" actId="478"/>
          <ac:spMkLst>
            <pc:docMk/>
            <pc:sldMk cId="3925374879" sldId="309"/>
            <ac:spMk id="3" creationId="{65866353-6A30-4072-9590-390FABC2734B}"/>
          </ac:spMkLst>
        </pc:spChg>
        <pc:spChg chg="add mod">
          <ac:chgData name="Jeff Round" userId="02e2b1fb-434b-48cc-927d-3b2ee6146a50" providerId="ADAL" clId="{8CD161A8-9EFD-4A0D-83EF-E06A5999373A}" dt="2021-10-25T17:14:51.946" v="4856"/>
          <ac:spMkLst>
            <pc:docMk/>
            <pc:sldMk cId="3925374879" sldId="309"/>
            <ac:spMk id="5" creationId="{1E6253F1-8D33-434E-B906-99F19F1B4A25}"/>
          </ac:spMkLst>
        </pc:spChg>
        <pc:spChg chg="add mod">
          <ac:chgData name="Jeff Round" userId="02e2b1fb-434b-48cc-927d-3b2ee6146a50" providerId="ADAL" clId="{8CD161A8-9EFD-4A0D-83EF-E06A5999373A}" dt="2021-10-25T18:19:00.960" v="6320" actId="113"/>
          <ac:spMkLst>
            <pc:docMk/>
            <pc:sldMk cId="3925374879" sldId="309"/>
            <ac:spMk id="7" creationId="{B3034622-5E4C-4145-B351-799A6F5DDC14}"/>
          </ac:spMkLst>
        </pc:spChg>
        <pc:spChg chg="add mod">
          <ac:chgData name="Jeff Round" userId="02e2b1fb-434b-48cc-927d-3b2ee6146a50" providerId="ADAL" clId="{8CD161A8-9EFD-4A0D-83EF-E06A5999373A}" dt="2021-10-25T18:21:42.718" v="6331" actId="208"/>
          <ac:spMkLst>
            <pc:docMk/>
            <pc:sldMk cId="3925374879" sldId="309"/>
            <ac:spMk id="10" creationId="{402A1069-B08E-43A0-B8F1-BD7B3BA6AFF4}"/>
          </ac:spMkLst>
        </pc:spChg>
        <pc:graphicFrameChg chg="add del mod">
          <ac:chgData name="Jeff Round" userId="02e2b1fb-434b-48cc-927d-3b2ee6146a50" providerId="ADAL" clId="{8CD161A8-9EFD-4A0D-83EF-E06A5999373A}" dt="2021-10-25T17:16:24.718" v="4971" actId="21"/>
          <ac:graphicFrameMkLst>
            <pc:docMk/>
            <pc:sldMk cId="3925374879" sldId="309"/>
            <ac:graphicFrameMk id="4" creationId="{17C89327-4637-440E-9FA5-4E8DB42C8B19}"/>
          </ac:graphicFrameMkLst>
        </pc:graphicFrameChg>
        <pc:picChg chg="add mod">
          <ac:chgData name="Jeff Round" userId="02e2b1fb-434b-48cc-927d-3b2ee6146a50" providerId="ADAL" clId="{8CD161A8-9EFD-4A0D-83EF-E06A5999373A}" dt="2021-10-25T17:57:43.962" v="5833" actId="1076"/>
          <ac:picMkLst>
            <pc:docMk/>
            <pc:sldMk cId="3925374879" sldId="309"/>
            <ac:picMk id="6" creationId="{30E5F47D-668D-4032-B89C-191A9DAF9E82}"/>
          </ac:picMkLst>
        </pc:picChg>
        <pc:cxnChg chg="add mod">
          <ac:chgData name="Jeff Round" userId="02e2b1fb-434b-48cc-927d-3b2ee6146a50" providerId="ADAL" clId="{8CD161A8-9EFD-4A0D-83EF-E06A5999373A}" dt="2021-10-25T18:20:57.282" v="6326" actId="1582"/>
          <ac:cxnSpMkLst>
            <pc:docMk/>
            <pc:sldMk cId="3925374879" sldId="309"/>
            <ac:cxnSpMk id="9" creationId="{24451A1F-2250-40FF-BBBD-FE52D8F9C366}"/>
          </ac:cxnSpMkLst>
        </pc:cxnChg>
      </pc:sldChg>
      <pc:sldChg chg="addSp delSp modSp del mod modClrScheme chgLayout">
        <pc:chgData name="Jeff Round" userId="02e2b1fb-434b-48cc-927d-3b2ee6146a50" providerId="ADAL" clId="{8CD161A8-9EFD-4A0D-83EF-E06A5999373A}" dt="2021-10-18T20:50:14.012" v="594" actId="47"/>
        <pc:sldMkLst>
          <pc:docMk/>
          <pc:sldMk cId="3412460634" sldId="310"/>
        </pc:sldMkLst>
        <pc:spChg chg="mod">
          <ac:chgData name="Jeff Round" userId="02e2b1fb-434b-48cc-927d-3b2ee6146a50" providerId="ADAL" clId="{8CD161A8-9EFD-4A0D-83EF-E06A5999373A}" dt="2021-10-18T20:45:59.105" v="467" actId="207"/>
          <ac:spMkLst>
            <pc:docMk/>
            <pc:sldMk cId="3412460634" sldId="310"/>
            <ac:spMk id="3" creationId="{56C35A68-EF9F-4036-B444-22CCD96EE3FD}"/>
          </ac:spMkLst>
        </pc:spChg>
        <pc:spChg chg="mod ord">
          <ac:chgData name="Jeff Round" userId="02e2b1fb-434b-48cc-927d-3b2ee6146a50" providerId="ADAL" clId="{8CD161A8-9EFD-4A0D-83EF-E06A5999373A}" dt="2021-10-18T20:41:11.685" v="418" actId="700"/>
          <ac:spMkLst>
            <pc:docMk/>
            <pc:sldMk cId="3412460634" sldId="310"/>
            <ac:spMk id="6" creationId="{5A5324B5-4DE6-4EE2-A232-9561E5AB8143}"/>
          </ac:spMkLst>
        </pc:spChg>
        <pc:spChg chg="add del mod ord">
          <ac:chgData name="Jeff Round" userId="02e2b1fb-434b-48cc-927d-3b2ee6146a50" providerId="ADAL" clId="{8CD161A8-9EFD-4A0D-83EF-E06A5999373A}" dt="2021-10-18T20:45:51.428" v="466" actId="478"/>
          <ac:spMkLst>
            <pc:docMk/>
            <pc:sldMk cId="3412460634" sldId="310"/>
            <ac:spMk id="8" creationId="{9D1E04AA-A982-40AF-B5B3-B26490EFB32B}"/>
          </ac:spMkLst>
        </pc:spChg>
        <pc:spChg chg="mod ord">
          <ac:chgData name="Jeff Round" userId="02e2b1fb-434b-48cc-927d-3b2ee6146a50" providerId="ADAL" clId="{8CD161A8-9EFD-4A0D-83EF-E06A5999373A}" dt="2021-10-18T20:41:11.685" v="418" actId="700"/>
          <ac:spMkLst>
            <pc:docMk/>
            <pc:sldMk cId="3412460634" sldId="310"/>
            <ac:spMk id="9" creationId="{00000000-0000-0000-0000-000000000000}"/>
          </ac:spMkLst>
        </pc:spChg>
        <pc:grpChg chg="del">
          <ac:chgData name="Jeff Round" userId="02e2b1fb-434b-48cc-927d-3b2ee6146a50" providerId="ADAL" clId="{8CD161A8-9EFD-4A0D-83EF-E06A5999373A}" dt="2021-10-18T20:45:42.714" v="465" actId="478"/>
          <ac:grpSpMkLst>
            <pc:docMk/>
            <pc:sldMk cId="3412460634" sldId="310"/>
            <ac:grpSpMk id="16" creationId="{00000000-0000-0000-0000-000000000000}"/>
          </ac:grpSpMkLst>
        </pc:grpChg>
      </pc:sldChg>
      <pc:sldMasterChg chg="modSp mod modSldLayout">
        <pc:chgData name="Jeff Round" userId="02e2b1fb-434b-48cc-927d-3b2ee6146a50" providerId="ADAL" clId="{8CD161A8-9EFD-4A0D-83EF-E06A5999373A}" dt="2021-10-21T21:04:42.353" v="3728"/>
        <pc:sldMasterMkLst>
          <pc:docMk/>
          <pc:sldMasterMk cId="1931015794" sldId="2147483658"/>
        </pc:sldMasterMkLst>
        <pc:spChg chg="mod">
          <ac:chgData name="Jeff Round" userId="02e2b1fb-434b-48cc-927d-3b2ee6146a50" providerId="ADAL" clId="{8CD161A8-9EFD-4A0D-83EF-E06A5999373A}" dt="2021-10-21T21:04:42.353" v="3728"/>
          <ac:spMkLst>
            <pc:docMk/>
            <pc:sldMasterMk cId="1931015794" sldId="2147483658"/>
            <ac:spMk id="29" creationId="{EA6293B3-C9D3-445E-BF42-CC0285F9C34B}"/>
          </ac:spMkLst>
        </pc:spChg>
        <pc:picChg chg="mod">
          <ac:chgData name="Jeff Round" userId="02e2b1fb-434b-48cc-927d-3b2ee6146a50" providerId="ADAL" clId="{8CD161A8-9EFD-4A0D-83EF-E06A5999373A}" dt="2021-10-21T21:04:42.353" v="3728"/>
          <ac:picMkLst>
            <pc:docMk/>
            <pc:sldMasterMk cId="1931015794" sldId="2147483658"/>
            <ac:picMk id="31" creationId="{0B58BFCE-C94C-4E83-BC21-EC2B0B926282}"/>
          </ac:picMkLst>
        </pc:picChg>
        <pc:sldLayoutChg chg="modSp">
          <pc:chgData name="Jeff Round" userId="02e2b1fb-434b-48cc-927d-3b2ee6146a50" providerId="ADAL" clId="{8CD161A8-9EFD-4A0D-83EF-E06A5999373A}" dt="2021-10-21T21:04:42.353" v="3728"/>
          <pc:sldLayoutMkLst>
            <pc:docMk/>
            <pc:sldMasterMk cId="1931015794" sldId="2147483658"/>
            <pc:sldLayoutMk cId="2467411407" sldId="2147483707"/>
          </pc:sldLayoutMkLst>
          <pc:spChg chg="mod">
            <ac:chgData name="Jeff Round" userId="02e2b1fb-434b-48cc-927d-3b2ee6146a50" providerId="ADAL" clId="{8CD161A8-9EFD-4A0D-83EF-E06A5999373A}" dt="2021-10-21T21:04:42.353" v="3728"/>
            <ac:spMkLst>
              <pc:docMk/>
              <pc:sldMasterMk cId="1931015794" sldId="2147483658"/>
              <pc:sldLayoutMk cId="2467411407" sldId="2147483707"/>
              <ac:spMk id="3" creationId="{E43DAAFA-8D46-4F67-B53F-D12D9EFDA4A8}"/>
            </ac:spMkLst>
          </pc:spChg>
          <pc:spChg chg="mod">
            <ac:chgData name="Jeff Round" userId="02e2b1fb-434b-48cc-927d-3b2ee6146a50" providerId="ADAL" clId="{8CD161A8-9EFD-4A0D-83EF-E06A5999373A}" dt="2021-10-21T21:04:42.353" v="3728"/>
            <ac:spMkLst>
              <pc:docMk/>
              <pc:sldMasterMk cId="1931015794" sldId="2147483658"/>
              <pc:sldLayoutMk cId="2467411407" sldId="2147483707"/>
              <ac:spMk id="4" creationId="{3151BE28-7AF1-4183-832E-FFB9FDA9693A}"/>
            </ac:spMkLst>
          </pc:spChg>
        </pc:sldLayoutChg>
        <pc:sldLayoutChg chg="modSp">
          <pc:chgData name="Jeff Round" userId="02e2b1fb-434b-48cc-927d-3b2ee6146a50" providerId="ADAL" clId="{8CD161A8-9EFD-4A0D-83EF-E06A5999373A}" dt="2021-10-21T21:04:42.353" v="3728"/>
          <pc:sldLayoutMkLst>
            <pc:docMk/>
            <pc:sldMasterMk cId="1931015794" sldId="2147483658"/>
            <pc:sldLayoutMk cId="4189032681" sldId="2147483731"/>
          </pc:sldLayoutMkLst>
          <pc:spChg chg="mod">
            <ac:chgData name="Jeff Round" userId="02e2b1fb-434b-48cc-927d-3b2ee6146a50" providerId="ADAL" clId="{8CD161A8-9EFD-4A0D-83EF-E06A5999373A}" dt="2021-10-21T21:04:42.353" v="3728"/>
            <ac:spMkLst>
              <pc:docMk/>
              <pc:sldMasterMk cId="1931015794" sldId="2147483658"/>
              <pc:sldLayoutMk cId="4189032681" sldId="2147483731"/>
              <ac:spMk id="4" creationId="{00000000-0000-0000-0000-000000000000}"/>
            </ac:spMkLst>
          </pc:spChg>
          <pc:spChg chg="mod">
            <ac:chgData name="Jeff Round" userId="02e2b1fb-434b-48cc-927d-3b2ee6146a50" providerId="ADAL" clId="{8CD161A8-9EFD-4A0D-83EF-E06A5999373A}" dt="2021-10-21T21:04:42.353" v="3728"/>
            <ac:spMkLst>
              <pc:docMk/>
              <pc:sldMasterMk cId="1931015794" sldId="2147483658"/>
              <pc:sldLayoutMk cId="4189032681" sldId="2147483731"/>
              <ac:spMk id="11" creationId="{232FF75D-2248-4719-BA8C-BA9D1EAB0511}"/>
            </ac:spMkLst>
          </pc:spChg>
          <pc:spChg chg="mod">
            <ac:chgData name="Jeff Round" userId="02e2b1fb-434b-48cc-927d-3b2ee6146a50" providerId="ADAL" clId="{8CD161A8-9EFD-4A0D-83EF-E06A5999373A}" dt="2021-10-21T21:04:42.353" v="3728"/>
            <ac:spMkLst>
              <pc:docMk/>
              <pc:sldMasterMk cId="1931015794" sldId="2147483658"/>
              <pc:sldLayoutMk cId="4189032681" sldId="2147483731"/>
              <ac:spMk id="15" creationId="{51442E74-5E07-4661-A7AB-FF8F17E50525}"/>
            </ac:spMkLst>
          </pc:spChg>
        </pc:sldLayoutChg>
      </pc:sldMasterChg>
      <pc:sldMasterChg chg="modSp modSldLayout">
        <pc:chgData name="Jeff Round" userId="02e2b1fb-434b-48cc-927d-3b2ee6146a50" providerId="ADAL" clId="{8CD161A8-9EFD-4A0D-83EF-E06A5999373A}" dt="2021-10-21T21:04:42.353" v="3728"/>
        <pc:sldMasterMkLst>
          <pc:docMk/>
          <pc:sldMasterMk cId="1859071980" sldId="2147483659"/>
        </pc:sldMasterMkLst>
        <pc:spChg chg="mod">
          <ac:chgData name="Jeff Round" userId="02e2b1fb-434b-48cc-927d-3b2ee6146a50" providerId="ADAL" clId="{8CD161A8-9EFD-4A0D-83EF-E06A5999373A}" dt="2021-10-21T21:04:42.353" v="3728"/>
          <ac:spMkLst>
            <pc:docMk/>
            <pc:sldMasterMk cId="1859071980" sldId="2147483659"/>
            <ac:spMk id="3" creationId="{00000000-0000-0000-0000-000000000000}"/>
          </ac:spMkLst>
        </pc:spChg>
        <pc:spChg chg="mod">
          <ac:chgData name="Jeff Round" userId="02e2b1fb-434b-48cc-927d-3b2ee6146a50" providerId="ADAL" clId="{8CD161A8-9EFD-4A0D-83EF-E06A5999373A}" dt="2021-10-21T21:04:42.353" v="3728"/>
          <ac:spMkLst>
            <pc:docMk/>
            <pc:sldMasterMk cId="1859071980" sldId="2147483659"/>
            <ac:spMk id="4" creationId="{00000000-0000-0000-0000-000000000000}"/>
          </ac:spMkLst>
        </pc:spChg>
        <pc:spChg chg="mod">
          <ac:chgData name="Jeff Round" userId="02e2b1fb-434b-48cc-927d-3b2ee6146a50" providerId="ADAL" clId="{8CD161A8-9EFD-4A0D-83EF-E06A5999373A}" dt="2021-10-21T21:04:42.353" v="3728"/>
          <ac:spMkLst>
            <pc:docMk/>
            <pc:sldMasterMk cId="1859071980" sldId="2147483659"/>
            <ac:spMk id="5" creationId="{00000000-0000-0000-0000-000000000000}"/>
          </ac:spMkLst>
        </pc:spChg>
        <pc:spChg chg="mod">
          <ac:chgData name="Jeff Round" userId="02e2b1fb-434b-48cc-927d-3b2ee6146a50" providerId="ADAL" clId="{8CD161A8-9EFD-4A0D-83EF-E06A5999373A}" dt="2021-10-21T21:04:42.353" v="3728"/>
          <ac:spMkLst>
            <pc:docMk/>
            <pc:sldMasterMk cId="1859071980" sldId="2147483659"/>
            <ac:spMk id="6" creationId="{00000000-0000-0000-0000-000000000000}"/>
          </ac:spMkLst>
        </pc:spChg>
        <pc:spChg chg="mod">
          <ac:chgData name="Jeff Round" userId="02e2b1fb-434b-48cc-927d-3b2ee6146a50" providerId="ADAL" clId="{8CD161A8-9EFD-4A0D-83EF-E06A5999373A}" dt="2021-10-21T21:04:42.353" v="3728"/>
          <ac:spMkLst>
            <pc:docMk/>
            <pc:sldMasterMk cId="1859071980" sldId="2147483659"/>
            <ac:spMk id="7" creationId="{AF08E532-7471-4D40-8FC6-1B762DB845E2}"/>
          </ac:spMkLst>
        </pc:spChg>
        <pc:spChg chg="mod">
          <ac:chgData name="Jeff Round" userId="02e2b1fb-434b-48cc-927d-3b2ee6146a50" providerId="ADAL" clId="{8CD161A8-9EFD-4A0D-83EF-E06A5999373A}" dt="2021-10-21T21:04:42.353" v="3728"/>
          <ac:spMkLst>
            <pc:docMk/>
            <pc:sldMasterMk cId="1859071980" sldId="2147483659"/>
            <ac:spMk id="9" creationId="{42DE7EAA-FA41-4A93-8C98-BD5CD5F2E9B1}"/>
          </ac:spMkLst>
        </pc:spChg>
        <pc:spChg chg="mod">
          <ac:chgData name="Jeff Round" userId="02e2b1fb-434b-48cc-927d-3b2ee6146a50" providerId="ADAL" clId="{8CD161A8-9EFD-4A0D-83EF-E06A5999373A}" dt="2021-10-21T21:04:42.353" v="3728"/>
          <ac:spMkLst>
            <pc:docMk/>
            <pc:sldMasterMk cId="1859071980" sldId="2147483659"/>
            <ac:spMk id="14" creationId="{945D91C5-92B1-4C70-BCB1-A271365EA89B}"/>
          </ac:spMkLst>
        </pc:spChg>
        <pc:spChg chg="mod">
          <ac:chgData name="Jeff Round" userId="02e2b1fb-434b-48cc-927d-3b2ee6146a50" providerId="ADAL" clId="{8CD161A8-9EFD-4A0D-83EF-E06A5999373A}" dt="2021-10-21T21:04:42.353" v="3728"/>
          <ac:spMkLst>
            <pc:docMk/>
            <pc:sldMasterMk cId="1859071980" sldId="2147483659"/>
            <ac:spMk id="16" creationId="{9934822E-D7D7-427D-96E2-54591F54FA91}"/>
          </ac:spMkLst>
        </pc:spChg>
        <pc:grpChg chg="mod">
          <ac:chgData name="Jeff Round" userId="02e2b1fb-434b-48cc-927d-3b2ee6146a50" providerId="ADAL" clId="{8CD161A8-9EFD-4A0D-83EF-E06A5999373A}" dt="2021-10-21T21:04:42.353" v="3728"/>
          <ac:grpSpMkLst>
            <pc:docMk/>
            <pc:sldMasterMk cId="1859071980" sldId="2147483659"/>
            <ac:grpSpMk id="11" creationId="{029832AF-CFE9-4795-9CD7-F0BCFF07D11F}"/>
          </ac:grpSpMkLst>
        </pc:grpChg>
        <pc:picChg chg="mod">
          <ac:chgData name="Jeff Round" userId="02e2b1fb-434b-48cc-927d-3b2ee6146a50" providerId="ADAL" clId="{8CD161A8-9EFD-4A0D-83EF-E06A5999373A}" dt="2021-10-21T21:04:42.353" v="3728"/>
          <ac:picMkLst>
            <pc:docMk/>
            <pc:sldMasterMk cId="1859071980" sldId="2147483659"/>
            <ac:picMk id="21" creationId="{169825C3-DDB2-4C0E-8E0F-9086E23729EA}"/>
          </ac:picMkLst>
        </pc:picChg>
        <pc:sldLayoutChg chg="modSp mod">
          <pc:chgData name="Jeff Round" userId="02e2b1fb-434b-48cc-927d-3b2ee6146a50" providerId="ADAL" clId="{8CD161A8-9EFD-4A0D-83EF-E06A5999373A}" dt="2021-10-21T21:04:42.353" v="3728"/>
          <pc:sldLayoutMkLst>
            <pc:docMk/>
            <pc:sldMasterMk cId="1859071980" sldId="2147483659"/>
            <pc:sldLayoutMk cId="3649072823" sldId="2147483660"/>
          </pc:sldLayoutMkLst>
          <pc:spChg chg="mod">
            <ac:chgData name="Jeff Round" userId="02e2b1fb-434b-48cc-927d-3b2ee6146a50" providerId="ADAL" clId="{8CD161A8-9EFD-4A0D-83EF-E06A5999373A}" dt="2021-10-21T21:04:42.353" v="3728"/>
            <ac:spMkLst>
              <pc:docMk/>
              <pc:sldMasterMk cId="1859071980" sldId="2147483659"/>
              <pc:sldLayoutMk cId="3649072823" sldId="2147483660"/>
              <ac:spMk id="4" creationId="{00000000-0000-0000-0000-000000000000}"/>
            </ac:spMkLst>
          </pc:spChg>
          <pc:spChg chg="mod">
            <ac:chgData name="Jeff Round" userId="02e2b1fb-434b-48cc-927d-3b2ee6146a50" providerId="ADAL" clId="{8CD161A8-9EFD-4A0D-83EF-E06A5999373A}" dt="2021-10-21T21:04:42.353" v="3728"/>
            <ac:spMkLst>
              <pc:docMk/>
              <pc:sldMasterMk cId="1859071980" sldId="2147483659"/>
              <pc:sldLayoutMk cId="3649072823" sldId="2147483660"/>
              <ac:spMk id="11" creationId="{232FF75D-2248-4719-BA8C-BA9D1EAB0511}"/>
            </ac:spMkLst>
          </pc:spChg>
          <pc:spChg chg="mod">
            <ac:chgData name="Jeff Round" userId="02e2b1fb-434b-48cc-927d-3b2ee6146a50" providerId="ADAL" clId="{8CD161A8-9EFD-4A0D-83EF-E06A5999373A}" dt="2021-10-21T21:04:42.353" v="3728"/>
            <ac:spMkLst>
              <pc:docMk/>
              <pc:sldMasterMk cId="1859071980" sldId="2147483659"/>
              <pc:sldLayoutMk cId="3649072823" sldId="2147483660"/>
              <ac:spMk id="15" creationId="{51442E74-5E07-4661-A7AB-FF8F17E50525}"/>
            </ac:spMkLst>
          </pc:spChg>
        </pc:sldLayoutChg>
        <pc:sldLayoutChg chg="modSp">
          <pc:chgData name="Jeff Round" userId="02e2b1fb-434b-48cc-927d-3b2ee6146a50" providerId="ADAL" clId="{8CD161A8-9EFD-4A0D-83EF-E06A5999373A}" dt="2021-10-21T21:04:42.353" v="3728"/>
          <pc:sldLayoutMkLst>
            <pc:docMk/>
            <pc:sldMasterMk cId="1859071980" sldId="2147483659"/>
            <pc:sldLayoutMk cId="2164536727" sldId="2147483661"/>
          </pc:sldLayoutMkLst>
          <pc:spChg chg="mod">
            <ac:chgData name="Jeff Round" userId="02e2b1fb-434b-48cc-927d-3b2ee6146a50" providerId="ADAL" clId="{8CD161A8-9EFD-4A0D-83EF-E06A5999373A}" dt="2021-10-21T21:04:42.353" v="3728"/>
            <ac:spMkLst>
              <pc:docMk/>
              <pc:sldMasterMk cId="1859071980" sldId="2147483659"/>
              <pc:sldLayoutMk cId="2164536727" sldId="2147483661"/>
              <ac:spMk id="3" creationId="{00000000-0000-0000-0000-000000000000}"/>
            </ac:spMkLst>
          </pc:spChg>
          <pc:spChg chg="mod">
            <ac:chgData name="Jeff Round" userId="02e2b1fb-434b-48cc-927d-3b2ee6146a50" providerId="ADAL" clId="{8CD161A8-9EFD-4A0D-83EF-E06A5999373A}" dt="2021-10-21T21:04:42.353" v="3728"/>
            <ac:spMkLst>
              <pc:docMk/>
              <pc:sldMasterMk cId="1859071980" sldId="2147483659"/>
              <pc:sldLayoutMk cId="2164536727" sldId="2147483661"/>
              <ac:spMk id="4" creationId="{00000000-0000-0000-0000-000000000000}"/>
            </ac:spMkLst>
          </pc:spChg>
          <pc:spChg chg="mod">
            <ac:chgData name="Jeff Round" userId="02e2b1fb-434b-48cc-927d-3b2ee6146a50" providerId="ADAL" clId="{8CD161A8-9EFD-4A0D-83EF-E06A5999373A}" dt="2021-10-21T21:04:42.353" v="3728"/>
            <ac:spMkLst>
              <pc:docMk/>
              <pc:sldMasterMk cId="1859071980" sldId="2147483659"/>
              <pc:sldLayoutMk cId="2164536727" sldId="2147483661"/>
              <ac:spMk id="6" creationId="{5B0F6F77-D4B2-45C2-B91F-7B1E15178840}"/>
            </ac:spMkLst>
          </pc:spChg>
          <pc:spChg chg="mod">
            <ac:chgData name="Jeff Round" userId="02e2b1fb-434b-48cc-927d-3b2ee6146a50" providerId="ADAL" clId="{8CD161A8-9EFD-4A0D-83EF-E06A5999373A}" dt="2021-10-21T21:04:42.353" v="3728"/>
            <ac:spMkLst>
              <pc:docMk/>
              <pc:sldMasterMk cId="1859071980" sldId="2147483659"/>
              <pc:sldLayoutMk cId="2164536727" sldId="2147483661"/>
              <ac:spMk id="8" creationId="{D1423012-B1A2-4222-9943-6035ADC76A3E}"/>
            </ac:spMkLst>
          </pc:spChg>
          <pc:spChg chg="mod">
            <ac:chgData name="Jeff Round" userId="02e2b1fb-434b-48cc-927d-3b2ee6146a50" providerId="ADAL" clId="{8CD161A8-9EFD-4A0D-83EF-E06A5999373A}" dt="2021-10-21T21:04:42.353" v="3728"/>
            <ac:spMkLst>
              <pc:docMk/>
              <pc:sldMasterMk cId="1859071980" sldId="2147483659"/>
              <pc:sldLayoutMk cId="2164536727" sldId="2147483661"/>
              <ac:spMk id="9" creationId="{DCCFC844-4165-4AEC-94AF-FEB769D8388B}"/>
            </ac:spMkLst>
          </pc:spChg>
        </pc:sldLayoutChg>
        <pc:sldLayoutChg chg="modSp">
          <pc:chgData name="Jeff Round" userId="02e2b1fb-434b-48cc-927d-3b2ee6146a50" providerId="ADAL" clId="{8CD161A8-9EFD-4A0D-83EF-E06A5999373A}" dt="2021-10-21T21:04:42.353" v="3728"/>
          <pc:sldLayoutMkLst>
            <pc:docMk/>
            <pc:sldMasterMk cId="1859071980" sldId="2147483659"/>
            <pc:sldLayoutMk cId="2769902848" sldId="2147483662"/>
          </pc:sldLayoutMkLst>
          <pc:spChg chg="mod">
            <ac:chgData name="Jeff Round" userId="02e2b1fb-434b-48cc-927d-3b2ee6146a50" providerId="ADAL" clId="{8CD161A8-9EFD-4A0D-83EF-E06A5999373A}" dt="2021-10-21T21:04:42.353" v="3728"/>
            <ac:spMkLst>
              <pc:docMk/>
              <pc:sldMasterMk cId="1859071980" sldId="2147483659"/>
              <pc:sldLayoutMk cId="2769902848" sldId="2147483662"/>
              <ac:spMk id="3" creationId="{00000000-0000-0000-0000-000000000000}"/>
            </ac:spMkLst>
          </pc:spChg>
          <pc:spChg chg="mod">
            <ac:chgData name="Jeff Round" userId="02e2b1fb-434b-48cc-927d-3b2ee6146a50" providerId="ADAL" clId="{8CD161A8-9EFD-4A0D-83EF-E06A5999373A}" dt="2021-10-21T21:04:42.353" v="3728"/>
            <ac:spMkLst>
              <pc:docMk/>
              <pc:sldMasterMk cId="1859071980" sldId="2147483659"/>
              <pc:sldLayoutMk cId="2769902848" sldId="2147483662"/>
              <ac:spMk id="4" creationId="{00000000-0000-0000-0000-000000000000}"/>
            </ac:spMkLst>
          </pc:spChg>
          <pc:spChg chg="mod">
            <ac:chgData name="Jeff Round" userId="02e2b1fb-434b-48cc-927d-3b2ee6146a50" providerId="ADAL" clId="{8CD161A8-9EFD-4A0D-83EF-E06A5999373A}" dt="2021-10-21T21:04:42.353" v="3728"/>
            <ac:spMkLst>
              <pc:docMk/>
              <pc:sldMasterMk cId="1859071980" sldId="2147483659"/>
              <pc:sldLayoutMk cId="2769902848" sldId="2147483662"/>
              <ac:spMk id="5" creationId="{00000000-0000-0000-0000-000000000000}"/>
            </ac:spMkLst>
          </pc:spChg>
          <pc:spChg chg="mod">
            <ac:chgData name="Jeff Round" userId="02e2b1fb-434b-48cc-927d-3b2ee6146a50" providerId="ADAL" clId="{8CD161A8-9EFD-4A0D-83EF-E06A5999373A}" dt="2021-10-21T21:04:42.353" v="3728"/>
            <ac:spMkLst>
              <pc:docMk/>
              <pc:sldMasterMk cId="1859071980" sldId="2147483659"/>
              <pc:sldLayoutMk cId="2769902848" sldId="2147483662"/>
              <ac:spMk id="6" creationId="{00000000-0000-0000-0000-000000000000}"/>
            </ac:spMkLst>
          </pc:spChg>
          <pc:spChg chg="mod">
            <ac:chgData name="Jeff Round" userId="02e2b1fb-434b-48cc-927d-3b2ee6146a50" providerId="ADAL" clId="{8CD161A8-9EFD-4A0D-83EF-E06A5999373A}" dt="2021-10-21T21:04:42.353" v="3728"/>
            <ac:spMkLst>
              <pc:docMk/>
              <pc:sldMasterMk cId="1859071980" sldId="2147483659"/>
              <pc:sldLayoutMk cId="2769902848" sldId="2147483662"/>
              <ac:spMk id="8" creationId="{6DCE849B-3A23-4C63-A1DD-F4D7E9741F7F}"/>
            </ac:spMkLst>
          </pc:spChg>
          <pc:spChg chg="mod">
            <ac:chgData name="Jeff Round" userId="02e2b1fb-434b-48cc-927d-3b2ee6146a50" providerId="ADAL" clId="{8CD161A8-9EFD-4A0D-83EF-E06A5999373A}" dt="2021-10-21T21:04:42.353" v="3728"/>
            <ac:spMkLst>
              <pc:docMk/>
              <pc:sldMasterMk cId="1859071980" sldId="2147483659"/>
              <pc:sldLayoutMk cId="2769902848" sldId="2147483662"/>
              <ac:spMk id="10" creationId="{C4581A2C-E0ED-466D-87C1-21F05B7E0D89}"/>
            </ac:spMkLst>
          </pc:spChg>
          <pc:spChg chg="mod">
            <ac:chgData name="Jeff Round" userId="02e2b1fb-434b-48cc-927d-3b2ee6146a50" providerId="ADAL" clId="{8CD161A8-9EFD-4A0D-83EF-E06A5999373A}" dt="2021-10-21T21:04:42.353" v="3728"/>
            <ac:spMkLst>
              <pc:docMk/>
              <pc:sldMasterMk cId="1859071980" sldId="2147483659"/>
              <pc:sldLayoutMk cId="2769902848" sldId="2147483662"/>
              <ac:spMk id="11" creationId="{FBF1E5F7-530C-491E-B031-957DE9AC4310}"/>
            </ac:spMkLst>
          </pc:spChg>
        </pc:sldLayoutChg>
        <pc:sldLayoutChg chg="modSp">
          <pc:chgData name="Jeff Round" userId="02e2b1fb-434b-48cc-927d-3b2ee6146a50" providerId="ADAL" clId="{8CD161A8-9EFD-4A0D-83EF-E06A5999373A}" dt="2021-10-21T21:04:42.353" v="3728"/>
          <pc:sldLayoutMkLst>
            <pc:docMk/>
            <pc:sldMasterMk cId="1859071980" sldId="2147483659"/>
            <pc:sldLayoutMk cId="505781707" sldId="2147483663"/>
          </pc:sldLayoutMkLst>
          <pc:spChg chg="mod">
            <ac:chgData name="Jeff Round" userId="02e2b1fb-434b-48cc-927d-3b2ee6146a50" providerId="ADAL" clId="{8CD161A8-9EFD-4A0D-83EF-E06A5999373A}" dt="2021-10-21T21:04:42.353" v="3728"/>
            <ac:spMkLst>
              <pc:docMk/>
              <pc:sldMasterMk cId="1859071980" sldId="2147483659"/>
              <pc:sldLayoutMk cId="505781707" sldId="2147483663"/>
              <ac:spMk id="5" creationId="{CDF4B414-EC04-4FCC-93DF-852D7F4B7B04}"/>
            </ac:spMkLst>
          </pc:spChg>
          <pc:spChg chg="mod">
            <ac:chgData name="Jeff Round" userId="02e2b1fb-434b-48cc-927d-3b2ee6146a50" providerId="ADAL" clId="{8CD161A8-9EFD-4A0D-83EF-E06A5999373A}" dt="2021-10-21T21:04:42.353" v="3728"/>
            <ac:spMkLst>
              <pc:docMk/>
              <pc:sldMasterMk cId="1859071980" sldId="2147483659"/>
              <pc:sldLayoutMk cId="505781707" sldId="2147483663"/>
              <ac:spMk id="7" creationId="{B2D0D79F-9F3F-4F20-A12B-A565732CBE81}"/>
            </ac:spMkLst>
          </pc:spChg>
          <pc:spChg chg="mod">
            <ac:chgData name="Jeff Round" userId="02e2b1fb-434b-48cc-927d-3b2ee6146a50" providerId="ADAL" clId="{8CD161A8-9EFD-4A0D-83EF-E06A5999373A}" dt="2021-10-21T21:04:42.353" v="3728"/>
            <ac:spMkLst>
              <pc:docMk/>
              <pc:sldMasterMk cId="1859071980" sldId="2147483659"/>
              <pc:sldLayoutMk cId="505781707" sldId="2147483663"/>
              <ac:spMk id="8" creationId="{3B29E510-3D74-4C05-A5D3-015100EE0E75}"/>
            </ac:spMkLst>
          </pc:spChg>
          <pc:spChg chg="mod">
            <ac:chgData name="Jeff Round" userId="02e2b1fb-434b-48cc-927d-3b2ee6146a50" providerId="ADAL" clId="{8CD161A8-9EFD-4A0D-83EF-E06A5999373A}" dt="2021-10-21T21:04:42.353" v="3728"/>
            <ac:spMkLst>
              <pc:docMk/>
              <pc:sldMasterMk cId="1859071980" sldId="2147483659"/>
              <pc:sldLayoutMk cId="505781707" sldId="2147483663"/>
              <ac:spMk id="9" creationId="{9DD6D32A-01D1-4861-94AF-440C72788903}"/>
            </ac:spMkLst>
          </pc:spChg>
        </pc:sldLayoutChg>
        <pc:sldLayoutChg chg="modSp">
          <pc:chgData name="Jeff Round" userId="02e2b1fb-434b-48cc-927d-3b2ee6146a50" providerId="ADAL" clId="{8CD161A8-9EFD-4A0D-83EF-E06A5999373A}" dt="2021-10-21T21:04:42.353" v="3728"/>
          <pc:sldLayoutMkLst>
            <pc:docMk/>
            <pc:sldMasterMk cId="1859071980" sldId="2147483659"/>
            <pc:sldLayoutMk cId="1999535668" sldId="2147483664"/>
          </pc:sldLayoutMkLst>
          <pc:spChg chg="mod">
            <ac:chgData name="Jeff Round" userId="02e2b1fb-434b-48cc-927d-3b2ee6146a50" providerId="ADAL" clId="{8CD161A8-9EFD-4A0D-83EF-E06A5999373A}" dt="2021-10-21T21:04:42.353" v="3728"/>
            <ac:spMkLst>
              <pc:docMk/>
              <pc:sldMasterMk cId="1859071980" sldId="2147483659"/>
              <pc:sldLayoutMk cId="1999535668" sldId="2147483664"/>
              <ac:spMk id="3" creationId="{00000000-0000-0000-0000-000000000000}"/>
            </ac:spMkLst>
          </pc:spChg>
          <pc:spChg chg="mod">
            <ac:chgData name="Jeff Round" userId="02e2b1fb-434b-48cc-927d-3b2ee6146a50" providerId="ADAL" clId="{8CD161A8-9EFD-4A0D-83EF-E06A5999373A}" dt="2021-10-21T21:04:42.353" v="3728"/>
            <ac:spMkLst>
              <pc:docMk/>
              <pc:sldMasterMk cId="1859071980" sldId="2147483659"/>
              <pc:sldLayoutMk cId="1999535668" sldId="2147483664"/>
              <ac:spMk id="4" creationId="{00000000-0000-0000-0000-000000000000}"/>
            </ac:spMkLst>
          </pc:spChg>
          <pc:spChg chg="mod">
            <ac:chgData name="Jeff Round" userId="02e2b1fb-434b-48cc-927d-3b2ee6146a50" providerId="ADAL" clId="{8CD161A8-9EFD-4A0D-83EF-E06A5999373A}" dt="2021-10-21T21:04:42.353" v="3728"/>
            <ac:spMkLst>
              <pc:docMk/>
              <pc:sldMasterMk cId="1859071980" sldId="2147483659"/>
              <pc:sldLayoutMk cId="1999535668" sldId="2147483664"/>
              <ac:spMk id="6" creationId="{008572E2-466E-44A5-8FEF-A226B5FC3E12}"/>
            </ac:spMkLst>
          </pc:spChg>
          <pc:spChg chg="mod">
            <ac:chgData name="Jeff Round" userId="02e2b1fb-434b-48cc-927d-3b2ee6146a50" providerId="ADAL" clId="{8CD161A8-9EFD-4A0D-83EF-E06A5999373A}" dt="2021-10-21T21:04:42.353" v="3728"/>
            <ac:spMkLst>
              <pc:docMk/>
              <pc:sldMasterMk cId="1859071980" sldId="2147483659"/>
              <pc:sldLayoutMk cId="1999535668" sldId="2147483664"/>
              <ac:spMk id="8" creationId="{1A1E793A-C265-4F99-9EDF-EB66DB369E32}"/>
            </ac:spMkLst>
          </pc:spChg>
          <pc:spChg chg="mod">
            <ac:chgData name="Jeff Round" userId="02e2b1fb-434b-48cc-927d-3b2ee6146a50" providerId="ADAL" clId="{8CD161A8-9EFD-4A0D-83EF-E06A5999373A}" dt="2021-10-21T21:04:42.353" v="3728"/>
            <ac:spMkLst>
              <pc:docMk/>
              <pc:sldMasterMk cId="1859071980" sldId="2147483659"/>
              <pc:sldLayoutMk cId="1999535668" sldId="2147483664"/>
              <ac:spMk id="9" creationId="{9B58FE8C-54AD-426B-AD0D-98DE49505C48}"/>
            </ac:spMkLst>
          </pc:spChg>
        </pc:sldLayoutChg>
      </pc:sldMasterChg>
      <pc:sldMasterChg chg="modSp modSldLayout">
        <pc:chgData name="Jeff Round" userId="02e2b1fb-434b-48cc-927d-3b2ee6146a50" providerId="ADAL" clId="{8CD161A8-9EFD-4A0D-83EF-E06A5999373A}" dt="2021-10-21T21:04:42.353" v="3728"/>
        <pc:sldMasterMkLst>
          <pc:docMk/>
          <pc:sldMasterMk cId="2763047879" sldId="2147483665"/>
        </pc:sldMasterMkLst>
        <pc:spChg chg="mod">
          <ac:chgData name="Jeff Round" userId="02e2b1fb-434b-48cc-927d-3b2ee6146a50" providerId="ADAL" clId="{8CD161A8-9EFD-4A0D-83EF-E06A5999373A}" dt="2021-10-21T21:04:42.353" v="3728"/>
          <ac:spMkLst>
            <pc:docMk/>
            <pc:sldMasterMk cId="2763047879" sldId="2147483665"/>
            <ac:spMk id="3" creationId="{00000000-0000-0000-0000-000000000000}"/>
          </ac:spMkLst>
        </pc:spChg>
        <pc:spChg chg="mod">
          <ac:chgData name="Jeff Round" userId="02e2b1fb-434b-48cc-927d-3b2ee6146a50" providerId="ADAL" clId="{8CD161A8-9EFD-4A0D-83EF-E06A5999373A}" dt="2021-10-21T21:04:42.353" v="3728"/>
          <ac:spMkLst>
            <pc:docMk/>
            <pc:sldMasterMk cId="2763047879" sldId="2147483665"/>
            <ac:spMk id="4" creationId="{00000000-0000-0000-0000-000000000000}"/>
          </ac:spMkLst>
        </pc:spChg>
        <pc:spChg chg="mod">
          <ac:chgData name="Jeff Round" userId="02e2b1fb-434b-48cc-927d-3b2ee6146a50" providerId="ADAL" clId="{8CD161A8-9EFD-4A0D-83EF-E06A5999373A}" dt="2021-10-21T21:04:42.353" v="3728"/>
          <ac:spMkLst>
            <pc:docMk/>
            <pc:sldMasterMk cId="2763047879" sldId="2147483665"/>
            <ac:spMk id="5" creationId="{00000000-0000-0000-0000-000000000000}"/>
          </ac:spMkLst>
        </pc:spChg>
        <pc:spChg chg="mod">
          <ac:chgData name="Jeff Round" userId="02e2b1fb-434b-48cc-927d-3b2ee6146a50" providerId="ADAL" clId="{8CD161A8-9EFD-4A0D-83EF-E06A5999373A}" dt="2021-10-21T21:04:42.353" v="3728"/>
          <ac:spMkLst>
            <pc:docMk/>
            <pc:sldMasterMk cId="2763047879" sldId="2147483665"/>
            <ac:spMk id="6" creationId="{00000000-0000-0000-0000-000000000000}"/>
          </ac:spMkLst>
        </pc:spChg>
        <pc:spChg chg="mod">
          <ac:chgData name="Jeff Round" userId="02e2b1fb-434b-48cc-927d-3b2ee6146a50" providerId="ADAL" clId="{8CD161A8-9EFD-4A0D-83EF-E06A5999373A}" dt="2021-10-21T21:04:42.353" v="3728"/>
          <ac:spMkLst>
            <pc:docMk/>
            <pc:sldMasterMk cId="2763047879" sldId="2147483665"/>
            <ac:spMk id="7" creationId="{AF08E532-7471-4D40-8FC6-1B762DB845E2}"/>
          </ac:spMkLst>
        </pc:spChg>
        <pc:spChg chg="mod">
          <ac:chgData name="Jeff Round" userId="02e2b1fb-434b-48cc-927d-3b2ee6146a50" providerId="ADAL" clId="{8CD161A8-9EFD-4A0D-83EF-E06A5999373A}" dt="2021-10-21T21:04:42.353" v="3728"/>
          <ac:spMkLst>
            <pc:docMk/>
            <pc:sldMasterMk cId="2763047879" sldId="2147483665"/>
            <ac:spMk id="8" creationId="{924208B6-E985-44FC-90FC-7C788DE7F2B3}"/>
          </ac:spMkLst>
        </pc:spChg>
        <pc:spChg chg="mod">
          <ac:chgData name="Jeff Round" userId="02e2b1fb-434b-48cc-927d-3b2ee6146a50" providerId="ADAL" clId="{8CD161A8-9EFD-4A0D-83EF-E06A5999373A}" dt="2021-10-21T21:04:42.353" v="3728"/>
          <ac:spMkLst>
            <pc:docMk/>
            <pc:sldMasterMk cId="2763047879" sldId="2147483665"/>
            <ac:spMk id="9" creationId="{42DE7EAA-FA41-4A93-8C98-BD5CD5F2E9B1}"/>
          </ac:spMkLst>
        </pc:spChg>
        <pc:spChg chg="mod">
          <ac:chgData name="Jeff Round" userId="02e2b1fb-434b-48cc-927d-3b2ee6146a50" providerId="ADAL" clId="{8CD161A8-9EFD-4A0D-83EF-E06A5999373A}" dt="2021-10-21T21:04:42.353" v="3728"/>
          <ac:spMkLst>
            <pc:docMk/>
            <pc:sldMasterMk cId="2763047879" sldId="2147483665"/>
            <ac:spMk id="10" creationId="{5780FF69-2155-4CEF-9806-5DB6F540DAB5}"/>
          </ac:spMkLst>
        </pc:spChg>
        <pc:spChg chg="mod">
          <ac:chgData name="Jeff Round" userId="02e2b1fb-434b-48cc-927d-3b2ee6146a50" providerId="ADAL" clId="{8CD161A8-9EFD-4A0D-83EF-E06A5999373A}" dt="2021-10-21T21:04:42.353" v="3728"/>
          <ac:spMkLst>
            <pc:docMk/>
            <pc:sldMasterMk cId="2763047879" sldId="2147483665"/>
            <ac:spMk id="14" creationId="{945D91C5-92B1-4C70-BCB1-A271365EA89B}"/>
          </ac:spMkLst>
        </pc:spChg>
        <pc:spChg chg="mod">
          <ac:chgData name="Jeff Round" userId="02e2b1fb-434b-48cc-927d-3b2ee6146a50" providerId="ADAL" clId="{8CD161A8-9EFD-4A0D-83EF-E06A5999373A}" dt="2021-10-21T21:04:42.353" v="3728"/>
          <ac:spMkLst>
            <pc:docMk/>
            <pc:sldMasterMk cId="2763047879" sldId="2147483665"/>
            <ac:spMk id="15" creationId="{87E7CAB6-0370-401D-BE4E-E09E0C1E228D}"/>
          </ac:spMkLst>
        </pc:spChg>
        <pc:spChg chg="mod">
          <ac:chgData name="Jeff Round" userId="02e2b1fb-434b-48cc-927d-3b2ee6146a50" providerId="ADAL" clId="{8CD161A8-9EFD-4A0D-83EF-E06A5999373A}" dt="2021-10-21T21:04:42.353" v="3728"/>
          <ac:spMkLst>
            <pc:docMk/>
            <pc:sldMasterMk cId="2763047879" sldId="2147483665"/>
            <ac:spMk id="16" creationId="{9934822E-D7D7-427D-96E2-54591F54FA91}"/>
          </ac:spMkLst>
        </pc:spChg>
        <pc:spChg chg="mod">
          <ac:chgData name="Jeff Round" userId="02e2b1fb-434b-48cc-927d-3b2ee6146a50" providerId="ADAL" clId="{8CD161A8-9EFD-4A0D-83EF-E06A5999373A}" dt="2021-10-21T21:04:42.353" v="3728"/>
          <ac:spMkLst>
            <pc:docMk/>
            <pc:sldMasterMk cId="2763047879" sldId="2147483665"/>
            <ac:spMk id="17" creationId="{8F6C4675-BFFC-4333-B238-AC59EF403523}"/>
          </ac:spMkLst>
        </pc:spChg>
        <pc:grpChg chg="mod">
          <ac:chgData name="Jeff Round" userId="02e2b1fb-434b-48cc-927d-3b2ee6146a50" providerId="ADAL" clId="{8CD161A8-9EFD-4A0D-83EF-E06A5999373A}" dt="2021-10-21T21:04:42.353" v="3728"/>
          <ac:grpSpMkLst>
            <pc:docMk/>
            <pc:sldMasterMk cId="2763047879" sldId="2147483665"/>
            <ac:grpSpMk id="11" creationId="{029832AF-CFE9-4795-9CD7-F0BCFF07D11F}"/>
          </ac:grpSpMkLst>
        </pc:grpChg>
        <pc:grpChg chg="mod">
          <ac:chgData name="Jeff Round" userId="02e2b1fb-434b-48cc-927d-3b2ee6146a50" providerId="ADAL" clId="{8CD161A8-9EFD-4A0D-83EF-E06A5999373A}" dt="2021-10-21T21:04:42.353" v="3728"/>
          <ac:grpSpMkLst>
            <pc:docMk/>
            <pc:sldMasterMk cId="2763047879" sldId="2147483665"/>
            <ac:grpSpMk id="12" creationId="{00E086BD-2EC5-47FA-B909-D7802DF849E2}"/>
          </ac:grpSpMkLst>
        </pc:grpChg>
        <pc:grpChg chg="mod">
          <ac:chgData name="Jeff Round" userId="02e2b1fb-434b-48cc-927d-3b2ee6146a50" providerId="ADAL" clId="{8CD161A8-9EFD-4A0D-83EF-E06A5999373A}" dt="2021-10-21T21:04:42.353" v="3728"/>
          <ac:grpSpMkLst>
            <pc:docMk/>
            <pc:sldMasterMk cId="2763047879" sldId="2147483665"/>
            <ac:grpSpMk id="13" creationId="{E0808422-F1A7-4FF3-A311-6FBAC5F5EEA5}"/>
          </ac:grpSpMkLst>
        </pc:grpChg>
        <pc:picChg chg="mod">
          <ac:chgData name="Jeff Round" userId="02e2b1fb-434b-48cc-927d-3b2ee6146a50" providerId="ADAL" clId="{8CD161A8-9EFD-4A0D-83EF-E06A5999373A}" dt="2021-10-21T21:04:42.353" v="3728"/>
          <ac:picMkLst>
            <pc:docMk/>
            <pc:sldMasterMk cId="2763047879" sldId="2147483665"/>
            <ac:picMk id="21" creationId="{B3675BD6-3334-4570-94B0-B435940FC03E}"/>
          </ac:picMkLst>
        </pc:picChg>
        <pc:sldLayoutChg chg="modSp">
          <pc:chgData name="Jeff Round" userId="02e2b1fb-434b-48cc-927d-3b2ee6146a50" providerId="ADAL" clId="{8CD161A8-9EFD-4A0D-83EF-E06A5999373A}" dt="2021-10-21T21:04:42.353" v="3728"/>
          <pc:sldLayoutMkLst>
            <pc:docMk/>
            <pc:sldMasterMk cId="2763047879" sldId="2147483665"/>
            <pc:sldLayoutMk cId="865360233" sldId="2147483666"/>
          </pc:sldLayoutMkLst>
          <pc:spChg chg="mod">
            <ac:chgData name="Jeff Round" userId="02e2b1fb-434b-48cc-927d-3b2ee6146a50" providerId="ADAL" clId="{8CD161A8-9EFD-4A0D-83EF-E06A5999373A}" dt="2021-10-21T21:04:42.353" v="3728"/>
            <ac:spMkLst>
              <pc:docMk/>
              <pc:sldMasterMk cId="2763047879" sldId="2147483665"/>
              <pc:sldLayoutMk cId="865360233" sldId="2147483666"/>
              <ac:spMk id="4" creationId="{00000000-0000-0000-0000-000000000000}"/>
            </ac:spMkLst>
          </pc:spChg>
          <pc:spChg chg="mod">
            <ac:chgData name="Jeff Round" userId="02e2b1fb-434b-48cc-927d-3b2ee6146a50" providerId="ADAL" clId="{8CD161A8-9EFD-4A0D-83EF-E06A5999373A}" dt="2021-10-21T21:04:42.353" v="3728"/>
            <ac:spMkLst>
              <pc:docMk/>
              <pc:sldMasterMk cId="2763047879" sldId="2147483665"/>
              <pc:sldLayoutMk cId="865360233" sldId="2147483666"/>
              <ac:spMk id="7" creationId="{CDAB9F0C-EBC8-4900-B69D-F42F750791A8}"/>
            </ac:spMkLst>
          </pc:spChg>
          <pc:spChg chg="mod">
            <ac:chgData name="Jeff Round" userId="02e2b1fb-434b-48cc-927d-3b2ee6146a50" providerId="ADAL" clId="{8CD161A8-9EFD-4A0D-83EF-E06A5999373A}" dt="2021-10-21T21:04:42.353" v="3728"/>
            <ac:spMkLst>
              <pc:docMk/>
              <pc:sldMasterMk cId="2763047879" sldId="2147483665"/>
              <pc:sldLayoutMk cId="865360233" sldId="2147483666"/>
              <ac:spMk id="9" creationId="{8B4C79F8-BBC4-4683-BBFE-40B18E68EF51}"/>
            </ac:spMkLst>
          </pc:spChg>
        </pc:sldLayoutChg>
        <pc:sldLayoutChg chg="modSp">
          <pc:chgData name="Jeff Round" userId="02e2b1fb-434b-48cc-927d-3b2ee6146a50" providerId="ADAL" clId="{8CD161A8-9EFD-4A0D-83EF-E06A5999373A}" dt="2021-10-21T21:04:42.353" v="3728"/>
          <pc:sldLayoutMkLst>
            <pc:docMk/>
            <pc:sldMasterMk cId="2763047879" sldId="2147483665"/>
            <pc:sldLayoutMk cId="3308983154" sldId="2147483667"/>
          </pc:sldLayoutMkLst>
          <pc:spChg chg="mod">
            <ac:chgData name="Jeff Round" userId="02e2b1fb-434b-48cc-927d-3b2ee6146a50" providerId="ADAL" clId="{8CD161A8-9EFD-4A0D-83EF-E06A5999373A}" dt="2021-10-21T21:04:42.353" v="3728"/>
            <ac:spMkLst>
              <pc:docMk/>
              <pc:sldMasterMk cId="2763047879" sldId="2147483665"/>
              <pc:sldLayoutMk cId="3308983154" sldId="2147483667"/>
              <ac:spMk id="3" creationId="{00000000-0000-0000-0000-000000000000}"/>
            </ac:spMkLst>
          </pc:spChg>
          <pc:spChg chg="mod">
            <ac:chgData name="Jeff Round" userId="02e2b1fb-434b-48cc-927d-3b2ee6146a50" providerId="ADAL" clId="{8CD161A8-9EFD-4A0D-83EF-E06A5999373A}" dt="2021-10-21T21:04:42.353" v="3728"/>
            <ac:spMkLst>
              <pc:docMk/>
              <pc:sldMasterMk cId="2763047879" sldId="2147483665"/>
              <pc:sldLayoutMk cId="3308983154" sldId="2147483667"/>
              <ac:spMk id="4" creationId="{00000000-0000-0000-0000-000000000000}"/>
            </ac:spMkLst>
          </pc:spChg>
          <pc:spChg chg="mod">
            <ac:chgData name="Jeff Round" userId="02e2b1fb-434b-48cc-927d-3b2ee6146a50" providerId="ADAL" clId="{8CD161A8-9EFD-4A0D-83EF-E06A5999373A}" dt="2021-10-21T21:04:42.353" v="3728"/>
            <ac:spMkLst>
              <pc:docMk/>
              <pc:sldMasterMk cId="2763047879" sldId="2147483665"/>
              <pc:sldLayoutMk cId="3308983154" sldId="2147483667"/>
              <ac:spMk id="6" creationId="{13F629DD-5B08-4C06-B34C-F6723A0420A9}"/>
            </ac:spMkLst>
          </pc:spChg>
          <pc:spChg chg="mod">
            <ac:chgData name="Jeff Round" userId="02e2b1fb-434b-48cc-927d-3b2ee6146a50" providerId="ADAL" clId="{8CD161A8-9EFD-4A0D-83EF-E06A5999373A}" dt="2021-10-21T21:04:42.353" v="3728"/>
            <ac:spMkLst>
              <pc:docMk/>
              <pc:sldMasterMk cId="2763047879" sldId="2147483665"/>
              <pc:sldLayoutMk cId="3308983154" sldId="2147483667"/>
              <ac:spMk id="8" creationId="{D1423012-B1A2-4222-9943-6035ADC76A3E}"/>
            </ac:spMkLst>
          </pc:spChg>
          <pc:spChg chg="mod">
            <ac:chgData name="Jeff Round" userId="02e2b1fb-434b-48cc-927d-3b2ee6146a50" providerId="ADAL" clId="{8CD161A8-9EFD-4A0D-83EF-E06A5999373A}" dt="2021-10-21T21:04:42.353" v="3728"/>
            <ac:spMkLst>
              <pc:docMk/>
              <pc:sldMasterMk cId="2763047879" sldId="2147483665"/>
              <pc:sldLayoutMk cId="3308983154" sldId="2147483667"/>
              <ac:spMk id="9" creationId="{DCCFC844-4165-4AEC-94AF-FEB769D8388B}"/>
            </ac:spMkLst>
          </pc:spChg>
        </pc:sldLayoutChg>
        <pc:sldLayoutChg chg="modSp">
          <pc:chgData name="Jeff Round" userId="02e2b1fb-434b-48cc-927d-3b2ee6146a50" providerId="ADAL" clId="{8CD161A8-9EFD-4A0D-83EF-E06A5999373A}" dt="2021-10-21T21:04:42.353" v="3728"/>
          <pc:sldLayoutMkLst>
            <pc:docMk/>
            <pc:sldMasterMk cId="2763047879" sldId="2147483665"/>
            <pc:sldLayoutMk cId="3544829412" sldId="2147483668"/>
          </pc:sldLayoutMkLst>
          <pc:spChg chg="mod">
            <ac:chgData name="Jeff Round" userId="02e2b1fb-434b-48cc-927d-3b2ee6146a50" providerId="ADAL" clId="{8CD161A8-9EFD-4A0D-83EF-E06A5999373A}" dt="2021-10-21T21:04:42.353" v="3728"/>
            <ac:spMkLst>
              <pc:docMk/>
              <pc:sldMasterMk cId="2763047879" sldId="2147483665"/>
              <pc:sldLayoutMk cId="3544829412" sldId="2147483668"/>
              <ac:spMk id="3" creationId="{00000000-0000-0000-0000-000000000000}"/>
            </ac:spMkLst>
          </pc:spChg>
          <pc:spChg chg="mod">
            <ac:chgData name="Jeff Round" userId="02e2b1fb-434b-48cc-927d-3b2ee6146a50" providerId="ADAL" clId="{8CD161A8-9EFD-4A0D-83EF-E06A5999373A}" dt="2021-10-21T21:04:42.353" v="3728"/>
            <ac:spMkLst>
              <pc:docMk/>
              <pc:sldMasterMk cId="2763047879" sldId="2147483665"/>
              <pc:sldLayoutMk cId="3544829412" sldId="2147483668"/>
              <ac:spMk id="4" creationId="{00000000-0000-0000-0000-000000000000}"/>
            </ac:spMkLst>
          </pc:spChg>
          <pc:spChg chg="mod">
            <ac:chgData name="Jeff Round" userId="02e2b1fb-434b-48cc-927d-3b2ee6146a50" providerId="ADAL" clId="{8CD161A8-9EFD-4A0D-83EF-E06A5999373A}" dt="2021-10-21T21:04:42.353" v="3728"/>
            <ac:spMkLst>
              <pc:docMk/>
              <pc:sldMasterMk cId="2763047879" sldId="2147483665"/>
              <pc:sldLayoutMk cId="3544829412" sldId="2147483668"/>
              <ac:spMk id="5" creationId="{00000000-0000-0000-0000-000000000000}"/>
            </ac:spMkLst>
          </pc:spChg>
          <pc:spChg chg="mod">
            <ac:chgData name="Jeff Round" userId="02e2b1fb-434b-48cc-927d-3b2ee6146a50" providerId="ADAL" clId="{8CD161A8-9EFD-4A0D-83EF-E06A5999373A}" dt="2021-10-21T21:04:42.353" v="3728"/>
            <ac:spMkLst>
              <pc:docMk/>
              <pc:sldMasterMk cId="2763047879" sldId="2147483665"/>
              <pc:sldLayoutMk cId="3544829412" sldId="2147483668"/>
              <ac:spMk id="6" creationId="{00000000-0000-0000-0000-000000000000}"/>
            </ac:spMkLst>
          </pc:spChg>
          <pc:spChg chg="mod">
            <ac:chgData name="Jeff Round" userId="02e2b1fb-434b-48cc-927d-3b2ee6146a50" providerId="ADAL" clId="{8CD161A8-9EFD-4A0D-83EF-E06A5999373A}" dt="2021-10-21T21:04:42.353" v="3728"/>
            <ac:spMkLst>
              <pc:docMk/>
              <pc:sldMasterMk cId="2763047879" sldId="2147483665"/>
              <pc:sldLayoutMk cId="3544829412" sldId="2147483668"/>
              <ac:spMk id="8" creationId="{415194D5-0204-46E1-AF33-73DBF41E0991}"/>
            </ac:spMkLst>
          </pc:spChg>
          <pc:spChg chg="mod">
            <ac:chgData name="Jeff Round" userId="02e2b1fb-434b-48cc-927d-3b2ee6146a50" providerId="ADAL" clId="{8CD161A8-9EFD-4A0D-83EF-E06A5999373A}" dt="2021-10-21T21:04:42.353" v="3728"/>
            <ac:spMkLst>
              <pc:docMk/>
              <pc:sldMasterMk cId="2763047879" sldId="2147483665"/>
              <pc:sldLayoutMk cId="3544829412" sldId="2147483668"/>
              <ac:spMk id="10" creationId="{C4581A2C-E0ED-466D-87C1-21F05B7E0D89}"/>
            </ac:spMkLst>
          </pc:spChg>
          <pc:spChg chg="mod">
            <ac:chgData name="Jeff Round" userId="02e2b1fb-434b-48cc-927d-3b2ee6146a50" providerId="ADAL" clId="{8CD161A8-9EFD-4A0D-83EF-E06A5999373A}" dt="2021-10-21T21:04:42.353" v="3728"/>
            <ac:spMkLst>
              <pc:docMk/>
              <pc:sldMasterMk cId="2763047879" sldId="2147483665"/>
              <pc:sldLayoutMk cId="3544829412" sldId="2147483668"/>
              <ac:spMk id="11" creationId="{FBF1E5F7-530C-491E-B031-957DE9AC4310}"/>
            </ac:spMkLst>
          </pc:spChg>
        </pc:sldLayoutChg>
        <pc:sldLayoutChg chg="modSp">
          <pc:chgData name="Jeff Round" userId="02e2b1fb-434b-48cc-927d-3b2ee6146a50" providerId="ADAL" clId="{8CD161A8-9EFD-4A0D-83EF-E06A5999373A}" dt="2021-10-21T21:04:42.353" v="3728"/>
          <pc:sldLayoutMkLst>
            <pc:docMk/>
            <pc:sldMasterMk cId="2763047879" sldId="2147483665"/>
            <pc:sldLayoutMk cId="1219960954" sldId="2147483669"/>
          </pc:sldLayoutMkLst>
          <pc:spChg chg="mod">
            <ac:chgData name="Jeff Round" userId="02e2b1fb-434b-48cc-927d-3b2ee6146a50" providerId="ADAL" clId="{8CD161A8-9EFD-4A0D-83EF-E06A5999373A}" dt="2021-10-21T21:04:42.353" v="3728"/>
            <ac:spMkLst>
              <pc:docMk/>
              <pc:sldMasterMk cId="2763047879" sldId="2147483665"/>
              <pc:sldLayoutMk cId="1219960954" sldId="2147483669"/>
              <ac:spMk id="5" creationId="{FD51D165-E94A-4682-B97F-06AE25C29016}"/>
            </ac:spMkLst>
          </pc:spChg>
          <pc:spChg chg="mod">
            <ac:chgData name="Jeff Round" userId="02e2b1fb-434b-48cc-927d-3b2ee6146a50" providerId="ADAL" clId="{8CD161A8-9EFD-4A0D-83EF-E06A5999373A}" dt="2021-10-21T21:04:42.353" v="3728"/>
            <ac:spMkLst>
              <pc:docMk/>
              <pc:sldMasterMk cId="2763047879" sldId="2147483665"/>
              <pc:sldLayoutMk cId="1219960954" sldId="2147483669"/>
              <ac:spMk id="7" creationId="{B2D0D79F-9F3F-4F20-A12B-A565732CBE81}"/>
            </ac:spMkLst>
          </pc:spChg>
          <pc:spChg chg="mod">
            <ac:chgData name="Jeff Round" userId="02e2b1fb-434b-48cc-927d-3b2ee6146a50" providerId="ADAL" clId="{8CD161A8-9EFD-4A0D-83EF-E06A5999373A}" dt="2021-10-21T21:04:42.353" v="3728"/>
            <ac:spMkLst>
              <pc:docMk/>
              <pc:sldMasterMk cId="2763047879" sldId="2147483665"/>
              <pc:sldLayoutMk cId="1219960954" sldId="2147483669"/>
              <ac:spMk id="8" creationId="{3B29E510-3D74-4C05-A5D3-015100EE0E75}"/>
            </ac:spMkLst>
          </pc:spChg>
          <pc:spChg chg="mod">
            <ac:chgData name="Jeff Round" userId="02e2b1fb-434b-48cc-927d-3b2ee6146a50" providerId="ADAL" clId="{8CD161A8-9EFD-4A0D-83EF-E06A5999373A}" dt="2021-10-21T21:04:42.353" v="3728"/>
            <ac:spMkLst>
              <pc:docMk/>
              <pc:sldMasterMk cId="2763047879" sldId="2147483665"/>
              <pc:sldLayoutMk cId="1219960954" sldId="2147483669"/>
              <ac:spMk id="9" creationId="{9DD6D32A-01D1-4861-94AF-440C72788903}"/>
            </ac:spMkLst>
          </pc:spChg>
        </pc:sldLayoutChg>
        <pc:sldLayoutChg chg="modSp">
          <pc:chgData name="Jeff Round" userId="02e2b1fb-434b-48cc-927d-3b2ee6146a50" providerId="ADAL" clId="{8CD161A8-9EFD-4A0D-83EF-E06A5999373A}" dt="2021-10-21T21:04:42.353" v="3728"/>
          <pc:sldLayoutMkLst>
            <pc:docMk/>
            <pc:sldMasterMk cId="2763047879" sldId="2147483665"/>
            <pc:sldLayoutMk cId="83094963" sldId="2147483670"/>
          </pc:sldLayoutMkLst>
          <pc:spChg chg="mod">
            <ac:chgData name="Jeff Round" userId="02e2b1fb-434b-48cc-927d-3b2ee6146a50" providerId="ADAL" clId="{8CD161A8-9EFD-4A0D-83EF-E06A5999373A}" dt="2021-10-21T21:04:42.353" v="3728"/>
            <ac:spMkLst>
              <pc:docMk/>
              <pc:sldMasterMk cId="2763047879" sldId="2147483665"/>
              <pc:sldLayoutMk cId="83094963" sldId="2147483670"/>
              <ac:spMk id="3" creationId="{00000000-0000-0000-0000-000000000000}"/>
            </ac:spMkLst>
          </pc:spChg>
          <pc:spChg chg="mod">
            <ac:chgData name="Jeff Round" userId="02e2b1fb-434b-48cc-927d-3b2ee6146a50" providerId="ADAL" clId="{8CD161A8-9EFD-4A0D-83EF-E06A5999373A}" dt="2021-10-21T21:04:42.353" v="3728"/>
            <ac:spMkLst>
              <pc:docMk/>
              <pc:sldMasterMk cId="2763047879" sldId="2147483665"/>
              <pc:sldLayoutMk cId="83094963" sldId="2147483670"/>
              <ac:spMk id="4" creationId="{00000000-0000-0000-0000-000000000000}"/>
            </ac:spMkLst>
          </pc:spChg>
          <pc:spChg chg="mod">
            <ac:chgData name="Jeff Round" userId="02e2b1fb-434b-48cc-927d-3b2ee6146a50" providerId="ADAL" clId="{8CD161A8-9EFD-4A0D-83EF-E06A5999373A}" dt="2021-10-21T21:04:42.353" v="3728"/>
            <ac:spMkLst>
              <pc:docMk/>
              <pc:sldMasterMk cId="2763047879" sldId="2147483665"/>
              <pc:sldLayoutMk cId="83094963" sldId="2147483670"/>
              <ac:spMk id="6" creationId="{A9AB0A3D-93D1-4633-8B44-ECBA2E513A55}"/>
            </ac:spMkLst>
          </pc:spChg>
          <pc:spChg chg="mod">
            <ac:chgData name="Jeff Round" userId="02e2b1fb-434b-48cc-927d-3b2ee6146a50" providerId="ADAL" clId="{8CD161A8-9EFD-4A0D-83EF-E06A5999373A}" dt="2021-10-21T21:04:42.353" v="3728"/>
            <ac:spMkLst>
              <pc:docMk/>
              <pc:sldMasterMk cId="2763047879" sldId="2147483665"/>
              <pc:sldLayoutMk cId="83094963" sldId="2147483670"/>
              <ac:spMk id="8" creationId="{1A1E793A-C265-4F99-9EDF-EB66DB369E32}"/>
            </ac:spMkLst>
          </pc:spChg>
          <pc:spChg chg="mod">
            <ac:chgData name="Jeff Round" userId="02e2b1fb-434b-48cc-927d-3b2ee6146a50" providerId="ADAL" clId="{8CD161A8-9EFD-4A0D-83EF-E06A5999373A}" dt="2021-10-21T21:04:42.353" v="3728"/>
            <ac:spMkLst>
              <pc:docMk/>
              <pc:sldMasterMk cId="2763047879" sldId="2147483665"/>
              <pc:sldLayoutMk cId="83094963" sldId="2147483670"/>
              <ac:spMk id="9" creationId="{9B58FE8C-54AD-426B-AD0D-98DE49505C48}"/>
            </ac:spMkLst>
          </pc:spChg>
        </pc:sldLayoutChg>
      </pc:sldMasterChg>
      <pc:sldMasterChg chg="modSp modSldLayout">
        <pc:chgData name="Jeff Round" userId="02e2b1fb-434b-48cc-927d-3b2ee6146a50" providerId="ADAL" clId="{8CD161A8-9EFD-4A0D-83EF-E06A5999373A}" dt="2021-10-21T21:04:42.353" v="3728"/>
        <pc:sldMasterMkLst>
          <pc:docMk/>
          <pc:sldMasterMk cId="1847934210" sldId="2147483671"/>
        </pc:sldMasterMkLst>
        <pc:spChg chg="mod">
          <ac:chgData name="Jeff Round" userId="02e2b1fb-434b-48cc-927d-3b2ee6146a50" providerId="ADAL" clId="{8CD161A8-9EFD-4A0D-83EF-E06A5999373A}" dt="2021-10-21T21:04:42.353" v="3728"/>
          <ac:spMkLst>
            <pc:docMk/>
            <pc:sldMasterMk cId="1847934210" sldId="2147483671"/>
            <ac:spMk id="3" creationId="{00000000-0000-0000-0000-000000000000}"/>
          </ac:spMkLst>
        </pc:spChg>
        <pc:spChg chg="mod">
          <ac:chgData name="Jeff Round" userId="02e2b1fb-434b-48cc-927d-3b2ee6146a50" providerId="ADAL" clId="{8CD161A8-9EFD-4A0D-83EF-E06A5999373A}" dt="2021-10-21T21:04:42.353" v="3728"/>
          <ac:spMkLst>
            <pc:docMk/>
            <pc:sldMasterMk cId="1847934210" sldId="2147483671"/>
            <ac:spMk id="4" creationId="{00000000-0000-0000-0000-000000000000}"/>
          </ac:spMkLst>
        </pc:spChg>
        <pc:spChg chg="mod">
          <ac:chgData name="Jeff Round" userId="02e2b1fb-434b-48cc-927d-3b2ee6146a50" providerId="ADAL" clId="{8CD161A8-9EFD-4A0D-83EF-E06A5999373A}" dt="2021-10-21T21:04:42.353" v="3728"/>
          <ac:spMkLst>
            <pc:docMk/>
            <pc:sldMasterMk cId="1847934210" sldId="2147483671"/>
            <ac:spMk id="5" creationId="{00000000-0000-0000-0000-000000000000}"/>
          </ac:spMkLst>
        </pc:spChg>
        <pc:spChg chg="mod">
          <ac:chgData name="Jeff Round" userId="02e2b1fb-434b-48cc-927d-3b2ee6146a50" providerId="ADAL" clId="{8CD161A8-9EFD-4A0D-83EF-E06A5999373A}" dt="2021-10-21T21:04:42.353" v="3728"/>
          <ac:spMkLst>
            <pc:docMk/>
            <pc:sldMasterMk cId="1847934210" sldId="2147483671"/>
            <ac:spMk id="6" creationId="{00000000-0000-0000-0000-000000000000}"/>
          </ac:spMkLst>
        </pc:spChg>
        <pc:spChg chg="mod">
          <ac:chgData name="Jeff Round" userId="02e2b1fb-434b-48cc-927d-3b2ee6146a50" providerId="ADAL" clId="{8CD161A8-9EFD-4A0D-83EF-E06A5999373A}" dt="2021-10-21T21:04:42.353" v="3728"/>
          <ac:spMkLst>
            <pc:docMk/>
            <pc:sldMasterMk cId="1847934210" sldId="2147483671"/>
            <ac:spMk id="7" creationId="{AF08E532-7471-4D40-8FC6-1B762DB845E2}"/>
          </ac:spMkLst>
        </pc:spChg>
        <pc:spChg chg="mod">
          <ac:chgData name="Jeff Round" userId="02e2b1fb-434b-48cc-927d-3b2ee6146a50" providerId="ADAL" clId="{8CD161A8-9EFD-4A0D-83EF-E06A5999373A}" dt="2021-10-21T21:04:42.353" v="3728"/>
          <ac:spMkLst>
            <pc:docMk/>
            <pc:sldMasterMk cId="1847934210" sldId="2147483671"/>
            <ac:spMk id="8" creationId="{924208B6-E985-44FC-90FC-7C788DE7F2B3}"/>
          </ac:spMkLst>
        </pc:spChg>
        <pc:spChg chg="mod">
          <ac:chgData name="Jeff Round" userId="02e2b1fb-434b-48cc-927d-3b2ee6146a50" providerId="ADAL" clId="{8CD161A8-9EFD-4A0D-83EF-E06A5999373A}" dt="2021-10-21T21:04:42.353" v="3728"/>
          <ac:spMkLst>
            <pc:docMk/>
            <pc:sldMasterMk cId="1847934210" sldId="2147483671"/>
            <ac:spMk id="9" creationId="{42DE7EAA-FA41-4A93-8C98-BD5CD5F2E9B1}"/>
          </ac:spMkLst>
        </pc:spChg>
        <pc:spChg chg="mod">
          <ac:chgData name="Jeff Round" userId="02e2b1fb-434b-48cc-927d-3b2ee6146a50" providerId="ADAL" clId="{8CD161A8-9EFD-4A0D-83EF-E06A5999373A}" dt="2021-10-21T21:04:42.353" v="3728"/>
          <ac:spMkLst>
            <pc:docMk/>
            <pc:sldMasterMk cId="1847934210" sldId="2147483671"/>
            <ac:spMk id="10" creationId="{5780FF69-2155-4CEF-9806-5DB6F540DAB5}"/>
          </ac:spMkLst>
        </pc:spChg>
        <pc:spChg chg="mod">
          <ac:chgData name="Jeff Round" userId="02e2b1fb-434b-48cc-927d-3b2ee6146a50" providerId="ADAL" clId="{8CD161A8-9EFD-4A0D-83EF-E06A5999373A}" dt="2021-10-21T21:04:42.353" v="3728"/>
          <ac:spMkLst>
            <pc:docMk/>
            <pc:sldMasterMk cId="1847934210" sldId="2147483671"/>
            <ac:spMk id="14" creationId="{945D91C5-92B1-4C70-BCB1-A271365EA89B}"/>
          </ac:spMkLst>
        </pc:spChg>
        <pc:spChg chg="mod">
          <ac:chgData name="Jeff Round" userId="02e2b1fb-434b-48cc-927d-3b2ee6146a50" providerId="ADAL" clId="{8CD161A8-9EFD-4A0D-83EF-E06A5999373A}" dt="2021-10-21T21:04:42.353" v="3728"/>
          <ac:spMkLst>
            <pc:docMk/>
            <pc:sldMasterMk cId="1847934210" sldId="2147483671"/>
            <ac:spMk id="15" creationId="{87E7CAB6-0370-401D-BE4E-E09E0C1E228D}"/>
          </ac:spMkLst>
        </pc:spChg>
        <pc:spChg chg="mod">
          <ac:chgData name="Jeff Round" userId="02e2b1fb-434b-48cc-927d-3b2ee6146a50" providerId="ADAL" clId="{8CD161A8-9EFD-4A0D-83EF-E06A5999373A}" dt="2021-10-21T21:04:42.353" v="3728"/>
          <ac:spMkLst>
            <pc:docMk/>
            <pc:sldMasterMk cId="1847934210" sldId="2147483671"/>
            <ac:spMk id="16" creationId="{9934822E-D7D7-427D-96E2-54591F54FA91}"/>
          </ac:spMkLst>
        </pc:spChg>
        <pc:spChg chg="mod">
          <ac:chgData name="Jeff Round" userId="02e2b1fb-434b-48cc-927d-3b2ee6146a50" providerId="ADAL" clId="{8CD161A8-9EFD-4A0D-83EF-E06A5999373A}" dt="2021-10-21T21:04:42.353" v="3728"/>
          <ac:spMkLst>
            <pc:docMk/>
            <pc:sldMasterMk cId="1847934210" sldId="2147483671"/>
            <ac:spMk id="17" creationId="{8F6C4675-BFFC-4333-B238-AC59EF403523}"/>
          </ac:spMkLst>
        </pc:spChg>
        <pc:grpChg chg="mod">
          <ac:chgData name="Jeff Round" userId="02e2b1fb-434b-48cc-927d-3b2ee6146a50" providerId="ADAL" clId="{8CD161A8-9EFD-4A0D-83EF-E06A5999373A}" dt="2021-10-21T21:04:42.353" v="3728"/>
          <ac:grpSpMkLst>
            <pc:docMk/>
            <pc:sldMasterMk cId="1847934210" sldId="2147483671"/>
            <ac:grpSpMk id="11" creationId="{029832AF-CFE9-4795-9CD7-F0BCFF07D11F}"/>
          </ac:grpSpMkLst>
        </pc:grpChg>
        <pc:grpChg chg="mod">
          <ac:chgData name="Jeff Round" userId="02e2b1fb-434b-48cc-927d-3b2ee6146a50" providerId="ADAL" clId="{8CD161A8-9EFD-4A0D-83EF-E06A5999373A}" dt="2021-10-21T21:04:42.353" v="3728"/>
          <ac:grpSpMkLst>
            <pc:docMk/>
            <pc:sldMasterMk cId="1847934210" sldId="2147483671"/>
            <ac:grpSpMk id="12" creationId="{00E086BD-2EC5-47FA-B909-D7802DF849E2}"/>
          </ac:grpSpMkLst>
        </pc:grpChg>
        <pc:grpChg chg="mod">
          <ac:chgData name="Jeff Round" userId="02e2b1fb-434b-48cc-927d-3b2ee6146a50" providerId="ADAL" clId="{8CD161A8-9EFD-4A0D-83EF-E06A5999373A}" dt="2021-10-21T21:04:42.353" v="3728"/>
          <ac:grpSpMkLst>
            <pc:docMk/>
            <pc:sldMasterMk cId="1847934210" sldId="2147483671"/>
            <ac:grpSpMk id="13" creationId="{E0808422-F1A7-4FF3-A311-6FBAC5F5EEA5}"/>
          </ac:grpSpMkLst>
        </pc:grpChg>
        <pc:picChg chg="mod">
          <ac:chgData name="Jeff Round" userId="02e2b1fb-434b-48cc-927d-3b2ee6146a50" providerId="ADAL" clId="{8CD161A8-9EFD-4A0D-83EF-E06A5999373A}" dt="2021-10-21T21:04:42.353" v="3728"/>
          <ac:picMkLst>
            <pc:docMk/>
            <pc:sldMasterMk cId="1847934210" sldId="2147483671"/>
            <ac:picMk id="20" creationId="{98438934-2A36-424C-8BA7-AEE1B1BC740B}"/>
          </ac:picMkLst>
        </pc:picChg>
        <pc:sldLayoutChg chg="modSp">
          <pc:chgData name="Jeff Round" userId="02e2b1fb-434b-48cc-927d-3b2ee6146a50" providerId="ADAL" clId="{8CD161A8-9EFD-4A0D-83EF-E06A5999373A}" dt="2021-10-21T21:04:42.353" v="3728"/>
          <pc:sldLayoutMkLst>
            <pc:docMk/>
            <pc:sldMasterMk cId="1847934210" sldId="2147483671"/>
            <pc:sldLayoutMk cId="2215354522" sldId="2147483672"/>
          </pc:sldLayoutMkLst>
          <pc:spChg chg="mod">
            <ac:chgData name="Jeff Round" userId="02e2b1fb-434b-48cc-927d-3b2ee6146a50" providerId="ADAL" clId="{8CD161A8-9EFD-4A0D-83EF-E06A5999373A}" dt="2021-10-21T21:04:42.353" v="3728"/>
            <ac:spMkLst>
              <pc:docMk/>
              <pc:sldMasterMk cId="1847934210" sldId="2147483671"/>
              <pc:sldLayoutMk cId="2215354522" sldId="2147483672"/>
              <ac:spMk id="4" creationId="{00000000-0000-0000-0000-000000000000}"/>
            </ac:spMkLst>
          </pc:spChg>
          <pc:spChg chg="mod">
            <ac:chgData name="Jeff Round" userId="02e2b1fb-434b-48cc-927d-3b2ee6146a50" providerId="ADAL" clId="{8CD161A8-9EFD-4A0D-83EF-E06A5999373A}" dt="2021-10-21T21:04:42.353" v="3728"/>
            <ac:spMkLst>
              <pc:docMk/>
              <pc:sldMasterMk cId="1847934210" sldId="2147483671"/>
              <pc:sldLayoutMk cId="2215354522" sldId="2147483672"/>
              <ac:spMk id="8" creationId="{CA0069CC-6041-4595-8814-576AAB47E98A}"/>
            </ac:spMkLst>
          </pc:spChg>
          <pc:spChg chg="mod">
            <ac:chgData name="Jeff Round" userId="02e2b1fb-434b-48cc-927d-3b2ee6146a50" providerId="ADAL" clId="{8CD161A8-9EFD-4A0D-83EF-E06A5999373A}" dt="2021-10-21T21:04:42.353" v="3728"/>
            <ac:spMkLst>
              <pc:docMk/>
              <pc:sldMasterMk cId="1847934210" sldId="2147483671"/>
              <pc:sldLayoutMk cId="2215354522" sldId="2147483672"/>
              <ac:spMk id="9" creationId="{9F7AEF08-A25F-43F6-BF20-61300DA43B1A}"/>
            </ac:spMkLst>
          </pc:spChg>
        </pc:sldLayoutChg>
        <pc:sldLayoutChg chg="modSp">
          <pc:chgData name="Jeff Round" userId="02e2b1fb-434b-48cc-927d-3b2ee6146a50" providerId="ADAL" clId="{8CD161A8-9EFD-4A0D-83EF-E06A5999373A}" dt="2021-10-21T21:04:42.353" v="3728"/>
          <pc:sldLayoutMkLst>
            <pc:docMk/>
            <pc:sldMasterMk cId="1847934210" sldId="2147483671"/>
            <pc:sldLayoutMk cId="2650186713" sldId="2147483673"/>
          </pc:sldLayoutMkLst>
          <pc:spChg chg="mod">
            <ac:chgData name="Jeff Round" userId="02e2b1fb-434b-48cc-927d-3b2ee6146a50" providerId="ADAL" clId="{8CD161A8-9EFD-4A0D-83EF-E06A5999373A}" dt="2021-10-21T21:04:42.353" v="3728"/>
            <ac:spMkLst>
              <pc:docMk/>
              <pc:sldMasterMk cId="1847934210" sldId="2147483671"/>
              <pc:sldLayoutMk cId="2650186713" sldId="2147483673"/>
              <ac:spMk id="3" creationId="{00000000-0000-0000-0000-000000000000}"/>
            </ac:spMkLst>
          </pc:spChg>
          <pc:spChg chg="mod">
            <ac:chgData name="Jeff Round" userId="02e2b1fb-434b-48cc-927d-3b2ee6146a50" providerId="ADAL" clId="{8CD161A8-9EFD-4A0D-83EF-E06A5999373A}" dt="2021-10-21T21:04:42.353" v="3728"/>
            <ac:spMkLst>
              <pc:docMk/>
              <pc:sldMasterMk cId="1847934210" sldId="2147483671"/>
              <pc:sldLayoutMk cId="2650186713" sldId="2147483673"/>
              <ac:spMk id="4" creationId="{00000000-0000-0000-0000-000000000000}"/>
            </ac:spMkLst>
          </pc:spChg>
          <pc:spChg chg="mod">
            <ac:chgData name="Jeff Round" userId="02e2b1fb-434b-48cc-927d-3b2ee6146a50" providerId="ADAL" clId="{8CD161A8-9EFD-4A0D-83EF-E06A5999373A}" dt="2021-10-21T21:04:42.353" v="3728"/>
            <ac:spMkLst>
              <pc:docMk/>
              <pc:sldMasterMk cId="1847934210" sldId="2147483671"/>
              <pc:sldLayoutMk cId="2650186713" sldId="2147483673"/>
              <ac:spMk id="6" creationId="{91A63019-7153-40A1-87F1-1AB7061B1633}"/>
            </ac:spMkLst>
          </pc:spChg>
          <pc:spChg chg="mod">
            <ac:chgData name="Jeff Round" userId="02e2b1fb-434b-48cc-927d-3b2ee6146a50" providerId="ADAL" clId="{8CD161A8-9EFD-4A0D-83EF-E06A5999373A}" dt="2021-10-21T21:04:42.353" v="3728"/>
            <ac:spMkLst>
              <pc:docMk/>
              <pc:sldMasterMk cId="1847934210" sldId="2147483671"/>
              <pc:sldLayoutMk cId="2650186713" sldId="2147483673"/>
              <ac:spMk id="8" creationId="{D1423012-B1A2-4222-9943-6035ADC76A3E}"/>
            </ac:spMkLst>
          </pc:spChg>
          <pc:spChg chg="mod">
            <ac:chgData name="Jeff Round" userId="02e2b1fb-434b-48cc-927d-3b2ee6146a50" providerId="ADAL" clId="{8CD161A8-9EFD-4A0D-83EF-E06A5999373A}" dt="2021-10-21T21:04:42.353" v="3728"/>
            <ac:spMkLst>
              <pc:docMk/>
              <pc:sldMasterMk cId="1847934210" sldId="2147483671"/>
              <pc:sldLayoutMk cId="2650186713" sldId="2147483673"/>
              <ac:spMk id="9" creationId="{DCCFC844-4165-4AEC-94AF-FEB769D8388B}"/>
            </ac:spMkLst>
          </pc:spChg>
        </pc:sldLayoutChg>
        <pc:sldLayoutChg chg="modSp">
          <pc:chgData name="Jeff Round" userId="02e2b1fb-434b-48cc-927d-3b2ee6146a50" providerId="ADAL" clId="{8CD161A8-9EFD-4A0D-83EF-E06A5999373A}" dt="2021-10-21T21:04:42.353" v="3728"/>
          <pc:sldLayoutMkLst>
            <pc:docMk/>
            <pc:sldMasterMk cId="1847934210" sldId="2147483671"/>
            <pc:sldLayoutMk cId="3976548361" sldId="2147483674"/>
          </pc:sldLayoutMkLst>
          <pc:spChg chg="mod">
            <ac:chgData name="Jeff Round" userId="02e2b1fb-434b-48cc-927d-3b2ee6146a50" providerId="ADAL" clId="{8CD161A8-9EFD-4A0D-83EF-E06A5999373A}" dt="2021-10-21T21:04:42.353" v="3728"/>
            <ac:spMkLst>
              <pc:docMk/>
              <pc:sldMasterMk cId="1847934210" sldId="2147483671"/>
              <pc:sldLayoutMk cId="3976548361" sldId="2147483674"/>
              <ac:spMk id="3" creationId="{00000000-0000-0000-0000-000000000000}"/>
            </ac:spMkLst>
          </pc:spChg>
          <pc:spChg chg="mod">
            <ac:chgData name="Jeff Round" userId="02e2b1fb-434b-48cc-927d-3b2ee6146a50" providerId="ADAL" clId="{8CD161A8-9EFD-4A0D-83EF-E06A5999373A}" dt="2021-10-21T21:04:42.353" v="3728"/>
            <ac:spMkLst>
              <pc:docMk/>
              <pc:sldMasterMk cId="1847934210" sldId="2147483671"/>
              <pc:sldLayoutMk cId="3976548361" sldId="2147483674"/>
              <ac:spMk id="4" creationId="{00000000-0000-0000-0000-000000000000}"/>
            </ac:spMkLst>
          </pc:spChg>
          <pc:spChg chg="mod">
            <ac:chgData name="Jeff Round" userId="02e2b1fb-434b-48cc-927d-3b2ee6146a50" providerId="ADAL" clId="{8CD161A8-9EFD-4A0D-83EF-E06A5999373A}" dt="2021-10-21T21:04:42.353" v="3728"/>
            <ac:spMkLst>
              <pc:docMk/>
              <pc:sldMasterMk cId="1847934210" sldId="2147483671"/>
              <pc:sldLayoutMk cId="3976548361" sldId="2147483674"/>
              <ac:spMk id="5" creationId="{00000000-0000-0000-0000-000000000000}"/>
            </ac:spMkLst>
          </pc:spChg>
          <pc:spChg chg="mod">
            <ac:chgData name="Jeff Round" userId="02e2b1fb-434b-48cc-927d-3b2ee6146a50" providerId="ADAL" clId="{8CD161A8-9EFD-4A0D-83EF-E06A5999373A}" dt="2021-10-21T21:04:42.353" v="3728"/>
            <ac:spMkLst>
              <pc:docMk/>
              <pc:sldMasterMk cId="1847934210" sldId="2147483671"/>
              <pc:sldLayoutMk cId="3976548361" sldId="2147483674"/>
              <ac:spMk id="6" creationId="{00000000-0000-0000-0000-000000000000}"/>
            </ac:spMkLst>
          </pc:spChg>
          <pc:spChg chg="mod">
            <ac:chgData name="Jeff Round" userId="02e2b1fb-434b-48cc-927d-3b2ee6146a50" providerId="ADAL" clId="{8CD161A8-9EFD-4A0D-83EF-E06A5999373A}" dt="2021-10-21T21:04:42.353" v="3728"/>
            <ac:spMkLst>
              <pc:docMk/>
              <pc:sldMasterMk cId="1847934210" sldId="2147483671"/>
              <pc:sldLayoutMk cId="3976548361" sldId="2147483674"/>
              <ac:spMk id="8" creationId="{A439A676-4CB9-48AF-97C0-DC920646349C}"/>
            </ac:spMkLst>
          </pc:spChg>
          <pc:spChg chg="mod">
            <ac:chgData name="Jeff Round" userId="02e2b1fb-434b-48cc-927d-3b2ee6146a50" providerId="ADAL" clId="{8CD161A8-9EFD-4A0D-83EF-E06A5999373A}" dt="2021-10-21T21:04:42.353" v="3728"/>
            <ac:spMkLst>
              <pc:docMk/>
              <pc:sldMasterMk cId="1847934210" sldId="2147483671"/>
              <pc:sldLayoutMk cId="3976548361" sldId="2147483674"/>
              <ac:spMk id="10" creationId="{C4581A2C-E0ED-466D-87C1-21F05B7E0D89}"/>
            </ac:spMkLst>
          </pc:spChg>
          <pc:spChg chg="mod">
            <ac:chgData name="Jeff Round" userId="02e2b1fb-434b-48cc-927d-3b2ee6146a50" providerId="ADAL" clId="{8CD161A8-9EFD-4A0D-83EF-E06A5999373A}" dt="2021-10-21T21:04:42.353" v="3728"/>
            <ac:spMkLst>
              <pc:docMk/>
              <pc:sldMasterMk cId="1847934210" sldId="2147483671"/>
              <pc:sldLayoutMk cId="3976548361" sldId="2147483674"/>
              <ac:spMk id="11" creationId="{FBF1E5F7-530C-491E-B031-957DE9AC4310}"/>
            </ac:spMkLst>
          </pc:spChg>
        </pc:sldLayoutChg>
        <pc:sldLayoutChg chg="modSp">
          <pc:chgData name="Jeff Round" userId="02e2b1fb-434b-48cc-927d-3b2ee6146a50" providerId="ADAL" clId="{8CD161A8-9EFD-4A0D-83EF-E06A5999373A}" dt="2021-10-21T21:04:42.353" v="3728"/>
          <pc:sldLayoutMkLst>
            <pc:docMk/>
            <pc:sldMasterMk cId="1847934210" sldId="2147483671"/>
            <pc:sldLayoutMk cId="727661094" sldId="2147483675"/>
          </pc:sldLayoutMkLst>
          <pc:spChg chg="mod">
            <ac:chgData name="Jeff Round" userId="02e2b1fb-434b-48cc-927d-3b2ee6146a50" providerId="ADAL" clId="{8CD161A8-9EFD-4A0D-83EF-E06A5999373A}" dt="2021-10-21T21:04:42.353" v="3728"/>
            <ac:spMkLst>
              <pc:docMk/>
              <pc:sldMasterMk cId="1847934210" sldId="2147483671"/>
              <pc:sldLayoutMk cId="727661094" sldId="2147483675"/>
              <ac:spMk id="5" creationId="{3CB35453-F03A-482B-91CA-495670C2B50E}"/>
            </ac:spMkLst>
          </pc:spChg>
          <pc:spChg chg="mod">
            <ac:chgData name="Jeff Round" userId="02e2b1fb-434b-48cc-927d-3b2ee6146a50" providerId="ADAL" clId="{8CD161A8-9EFD-4A0D-83EF-E06A5999373A}" dt="2021-10-21T21:04:42.353" v="3728"/>
            <ac:spMkLst>
              <pc:docMk/>
              <pc:sldMasterMk cId="1847934210" sldId="2147483671"/>
              <pc:sldLayoutMk cId="727661094" sldId="2147483675"/>
              <ac:spMk id="7" creationId="{B2D0D79F-9F3F-4F20-A12B-A565732CBE81}"/>
            </ac:spMkLst>
          </pc:spChg>
          <pc:spChg chg="mod">
            <ac:chgData name="Jeff Round" userId="02e2b1fb-434b-48cc-927d-3b2ee6146a50" providerId="ADAL" clId="{8CD161A8-9EFD-4A0D-83EF-E06A5999373A}" dt="2021-10-21T21:04:42.353" v="3728"/>
            <ac:spMkLst>
              <pc:docMk/>
              <pc:sldMasterMk cId="1847934210" sldId="2147483671"/>
              <pc:sldLayoutMk cId="727661094" sldId="2147483675"/>
              <ac:spMk id="8" creationId="{3B29E510-3D74-4C05-A5D3-015100EE0E75}"/>
            </ac:spMkLst>
          </pc:spChg>
          <pc:spChg chg="mod">
            <ac:chgData name="Jeff Round" userId="02e2b1fb-434b-48cc-927d-3b2ee6146a50" providerId="ADAL" clId="{8CD161A8-9EFD-4A0D-83EF-E06A5999373A}" dt="2021-10-21T21:04:42.353" v="3728"/>
            <ac:spMkLst>
              <pc:docMk/>
              <pc:sldMasterMk cId="1847934210" sldId="2147483671"/>
              <pc:sldLayoutMk cId="727661094" sldId="2147483675"/>
              <ac:spMk id="9" creationId="{9DD6D32A-01D1-4861-94AF-440C72788903}"/>
            </ac:spMkLst>
          </pc:spChg>
        </pc:sldLayoutChg>
        <pc:sldLayoutChg chg="modSp">
          <pc:chgData name="Jeff Round" userId="02e2b1fb-434b-48cc-927d-3b2ee6146a50" providerId="ADAL" clId="{8CD161A8-9EFD-4A0D-83EF-E06A5999373A}" dt="2021-10-21T21:04:42.353" v="3728"/>
          <pc:sldLayoutMkLst>
            <pc:docMk/>
            <pc:sldMasterMk cId="1847934210" sldId="2147483671"/>
            <pc:sldLayoutMk cId="229529385" sldId="2147483676"/>
          </pc:sldLayoutMkLst>
          <pc:spChg chg="mod">
            <ac:chgData name="Jeff Round" userId="02e2b1fb-434b-48cc-927d-3b2ee6146a50" providerId="ADAL" clId="{8CD161A8-9EFD-4A0D-83EF-E06A5999373A}" dt="2021-10-21T21:04:42.353" v="3728"/>
            <ac:spMkLst>
              <pc:docMk/>
              <pc:sldMasterMk cId="1847934210" sldId="2147483671"/>
              <pc:sldLayoutMk cId="229529385" sldId="2147483676"/>
              <ac:spMk id="3" creationId="{00000000-0000-0000-0000-000000000000}"/>
            </ac:spMkLst>
          </pc:spChg>
          <pc:spChg chg="mod">
            <ac:chgData name="Jeff Round" userId="02e2b1fb-434b-48cc-927d-3b2ee6146a50" providerId="ADAL" clId="{8CD161A8-9EFD-4A0D-83EF-E06A5999373A}" dt="2021-10-21T21:04:42.353" v="3728"/>
            <ac:spMkLst>
              <pc:docMk/>
              <pc:sldMasterMk cId="1847934210" sldId="2147483671"/>
              <pc:sldLayoutMk cId="229529385" sldId="2147483676"/>
              <ac:spMk id="4" creationId="{00000000-0000-0000-0000-000000000000}"/>
            </ac:spMkLst>
          </pc:spChg>
          <pc:spChg chg="mod">
            <ac:chgData name="Jeff Round" userId="02e2b1fb-434b-48cc-927d-3b2ee6146a50" providerId="ADAL" clId="{8CD161A8-9EFD-4A0D-83EF-E06A5999373A}" dt="2021-10-21T21:04:42.353" v="3728"/>
            <ac:spMkLst>
              <pc:docMk/>
              <pc:sldMasterMk cId="1847934210" sldId="2147483671"/>
              <pc:sldLayoutMk cId="229529385" sldId="2147483676"/>
              <ac:spMk id="6" creationId="{334FF9AF-6710-4E29-A45A-2E6F8F511A9A}"/>
            </ac:spMkLst>
          </pc:spChg>
          <pc:spChg chg="mod">
            <ac:chgData name="Jeff Round" userId="02e2b1fb-434b-48cc-927d-3b2ee6146a50" providerId="ADAL" clId="{8CD161A8-9EFD-4A0D-83EF-E06A5999373A}" dt="2021-10-21T21:04:42.353" v="3728"/>
            <ac:spMkLst>
              <pc:docMk/>
              <pc:sldMasterMk cId="1847934210" sldId="2147483671"/>
              <pc:sldLayoutMk cId="229529385" sldId="2147483676"/>
              <ac:spMk id="8" creationId="{1A1E793A-C265-4F99-9EDF-EB66DB369E32}"/>
            </ac:spMkLst>
          </pc:spChg>
          <pc:spChg chg="mod">
            <ac:chgData name="Jeff Round" userId="02e2b1fb-434b-48cc-927d-3b2ee6146a50" providerId="ADAL" clId="{8CD161A8-9EFD-4A0D-83EF-E06A5999373A}" dt="2021-10-21T21:04:42.353" v="3728"/>
            <ac:spMkLst>
              <pc:docMk/>
              <pc:sldMasterMk cId="1847934210" sldId="2147483671"/>
              <pc:sldLayoutMk cId="229529385" sldId="2147483676"/>
              <ac:spMk id="9" creationId="{9B58FE8C-54AD-426B-AD0D-98DE49505C48}"/>
            </ac:spMkLst>
          </pc:spChg>
        </pc:sldLayoutChg>
      </pc:sldMasterChg>
      <pc:sldMasterChg chg="modSp modSldLayout">
        <pc:chgData name="Jeff Round" userId="02e2b1fb-434b-48cc-927d-3b2ee6146a50" providerId="ADAL" clId="{8CD161A8-9EFD-4A0D-83EF-E06A5999373A}" dt="2021-10-21T21:04:42.353" v="3728"/>
        <pc:sldMasterMkLst>
          <pc:docMk/>
          <pc:sldMasterMk cId="610188763" sldId="2147483677"/>
        </pc:sldMasterMkLst>
        <pc:spChg chg="mod">
          <ac:chgData name="Jeff Round" userId="02e2b1fb-434b-48cc-927d-3b2ee6146a50" providerId="ADAL" clId="{8CD161A8-9EFD-4A0D-83EF-E06A5999373A}" dt="2021-10-21T21:04:42.353" v="3728"/>
          <ac:spMkLst>
            <pc:docMk/>
            <pc:sldMasterMk cId="610188763" sldId="2147483677"/>
            <ac:spMk id="4" creationId="{00000000-0000-0000-0000-000000000000}"/>
          </ac:spMkLst>
        </pc:spChg>
        <pc:spChg chg="mod">
          <ac:chgData name="Jeff Round" userId="02e2b1fb-434b-48cc-927d-3b2ee6146a50" providerId="ADAL" clId="{8CD161A8-9EFD-4A0D-83EF-E06A5999373A}" dt="2021-10-21T21:04:42.353" v="3728"/>
          <ac:spMkLst>
            <pc:docMk/>
            <pc:sldMasterMk cId="610188763" sldId="2147483677"/>
            <ac:spMk id="5" creationId="{00000000-0000-0000-0000-000000000000}"/>
          </ac:spMkLst>
        </pc:spChg>
        <pc:spChg chg="mod">
          <ac:chgData name="Jeff Round" userId="02e2b1fb-434b-48cc-927d-3b2ee6146a50" providerId="ADAL" clId="{8CD161A8-9EFD-4A0D-83EF-E06A5999373A}" dt="2021-10-21T21:04:42.353" v="3728"/>
          <ac:spMkLst>
            <pc:docMk/>
            <pc:sldMasterMk cId="610188763" sldId="2147483677"/>
            <ac:spMk id="6" creationId="{00000000-0000-0000-0000-000000000000}"/>
          </ac:spMkLst>
        </pc:spChg>
        <pc:spChg chg="mod">
          <ac:chgData name="Jeff Round" userId="02e2b1fb-434b-48cc-927d-3b2ee6146a50" providerId="ADAL" clId="{8CD161A8-9EFD-4A0D-83EF-E06A5999373A}" dt="2021-10-21T21:04:42.353" v="3728"/>
          <ac:spMkLst>
            <pc:docMk/>
            <pc:sldMasterMk cId="610188763" sldId="2147483677"/>
            <ac:spMk id="7" creationId="{AF08E532-7471-4D40-8FC6-1B762DB845E2}"/>
          </ac:spMkLst>
        </pc:spChg>
        <pc:spChg chg="mod">
          <ac:chgData name="Jeff Round" userId="02e2b1fb-434b-48cc-927d-3b2ee6146a50" providerId="ADAL" clId="{8CD161A8-9EFD-4A0D-83EF-E06A5999373A}" dt="2021-10-21T21:04:42.353" v="3728"/>
          <ac:spMkLst>
            <pc:docMk/>
            <pc:sldMasterMk cId="610188763" sldId="2147483677"/>
            <ac:spMk id="9" creationId="{42DE7EAA-FA41-4A93-8C98-BD5CD5F2E9B1}"/>
          </ac:spMkLst>
        </pc:spChg>
        <pc:spChg chg="mod">
          <ac:chgData name="Jeff Round" userId="02e2b1fb-434b-48cc-927d-3b2ee6146a50" providerId="ADAL" clId="{8CD161A8-9EFD-4A0D-83EF-E06A5999373A}" dt="2021-10-21T21:04:42.353" v="3728"/>
          <ac:spMkLst>
            <pc:docMk/>
            <pc:sldMasterMk cId="610188763" sldId="2147483677"/>
            <ac:spMk id="14" creationId="{945D91C5-92B1-4C70-BCB1-A271365EA89B}"/>
          </ac:spMkLst>
        </pc:spChg>
        <pc:spChg chg="mod">
          <ac:chgData name="Jeff Round" userId="02e2b1fb-434b-48cc-927d-3b2ee6146a50" providerId="ADAL" clId="{8CD161A8-9EFD-4A0D-83EF-E06A5999373A}" dt="2021-10-21T21:04:42.353" v="3728"/>
          <ac:spMkLst>
            <pc:docMk/>
            <pc:sldMasterMk cId="610188763" sldId="2147483677"/>
            <ac:spMk id="16" creationId="{9934822E-D7D7-427D-96E2-54591F54FA91}"/>
          </ac:spMkLst>
        </pc:spChg>
        <pc:spChg chg="mod">
          <ac:chgData name="Jeff Round" userId="02e2b1fb-434b-48cc-927d-3b2ee6146a50" providerId="ADAL" clId="{8CD161A8-9EFD-4A0D-83EF-E06A5999373A}" dt="2021-10-21T21:04:42.353" v="3728"/>
          <ac:spMkLst>
            <pc:docMk/>
            <pc:sldMasterMk cId="610188763" sldId="2147483677"/>
            <ac:spMk id="22" creationId="{FA6EE7C9-D9B3-4DCB-8901-3C7DA71B8492}"/>
          </ac:spMkLst>
        </pc:spChg>
        <pc:grpChg chg="mod">
          <ac:chgData name="Jeff Round" userId="02e2b1fb-434b-48cc-927d-3b2ee6146a50" providerId="ADAL" clId="{8CD161A8-9EFD-4A0D-83EF-E06A5999373A}" dt="2021-10-21T21:04:42.353" v="3728"/>
          <ac:grpSpMkLst>
            <pc:docMk/>
            <pc:sldMasterMk cId="610188763" sldId="2147483677"/>
            <ac:grpSpMk id="11" creationId="{029832AF-CFE9-4795-9CD7-F0BCFF07D11F}"/>
          </ac:grpSpMkLst>
        </pc:grpChg>
        <pc:picChg chg="mod">
          <ac:chgData name="Jeff Round" userId="02e2b1fb-434b-48cc-927d-3b2ee6146a50" providerId="ADAL" clId="{8CD161A8-9EFD-4A0D-83EF-E06A5999373A}" dt="2021-10-21T21:04:42.353" v="3728"/>
          <ac:picMkLst>
            <pc:docMk/>
            <pc:sldMasterMk cId="610188763" sldId="2147483677"/>
            <ac:picMk id="20" creationId="{E6B89680-5F18-4A57-BBBF-A4D7CDE8E076}"/>
          </ac:picMkLst>
        </pc:picChg>
        <pc:sldLayoutChg chg="modSp">
          <pc:chgData name="Jeff Round" userId="02e2b1fb-434b-48cc-927d-3b2ee6146a50" providerId="ADAL" clId="{8CD161A8-9EFD-4A0D-83EF-E06A5999373A}" dt="2021-10-21T21:04:42.353" v="3728"/>
          <pc:sldLayoutMkLst>
            <pc:docMk/>
            <pc:sldMasterMk cId="610188763" sldId="2147483677"/>
            <pc:sldLayoutMk cId="909967127" sldId="2147483678"/>
          </pc:sldLayoutMkLst>
          <pc:spChg chg="mod">
            <ac:chgData name="Jeff Round" userId="02e2b1fb-434b-48cc-927d-3b2ee6146a50" providerId="ADAL" clId="{8CD161A8-9EFD-4A0D-83EF-E06A5999373A}" dt="2021-10-21T21:04:42.353" v="3728"/>
            <ac:spMkLst>
              <pc:docMk/>
              <pc:sldMasterMk cId="610188763" sldId="2147483677"/>
              <pc:sldLayoutMk cId="909967127" sldId="2147483678"/>
              <ac:spMk id="3" creationId="{0F10357A-F773-4C4F-A9F3-7F19F87CC3F7}"/>
            </ac:spMkLst>
          </pc:spChg>
          <pc:spChg chg="mod">
            <ac:chgData name="Jeff Round" userId="02e2b1fb-434b-48cc-927d-3b2ee6146a50" providerId="ADAL" clId="{8CD161A8-9EFD-4A0D-83EF-E06A5999373A}" dt="2021-10-21T21:04:42.353" v="3728"/>
            <ac:spMkLst>
              <pc:docMk/>
              <pc:sldMasterMk cId="610188763" sldId="2147483677"/>
              <pc:sldLayoutMk cId="909967127" sldId="2147483678"/>
              <ac:spMk id="4" creationId="{00000000-0000-0000-0000-000000000000}"/>
            </ac:spMkLst>
          </pc:spChg>
          <pc:spChg chg="mod">
            <ac:chgData name="Jeff Round" userId="02e2b1fb-434b-48cc-927d-3b2ee6146a50" providerId="ADAL" clId="{8CD161A8-9EFD-4A0D-83EF-E06A5999373A}" dt="2021-10-21T21:04:42.353" v="3728"/>
            <ac:spMkLst>
              <pc:docMk/>
              <pc:sldMasterMk cId="610188763" sldId="2147483677"/>
              <pc:sldLayoutMk cId="909967127" sldId="2147483678"/>
              <ac:spMk id="9" creationId="{20C2DE79-4CA3-4524-836B-BE93E610AEF2}"/>
            </ac:spMkLst>
          </pc:spChg>
          <pc:spChg chg="mod">
            <ac:chgData name="Jeff Round" userId="02e2b1fb-434b-48cc-927d-3b2ee6146a50" providerId="ADAL" clId="{8CD161A8-9EFD-4A0D-83EF-E06A5999373A}" dt="2021-10-21T21:04:42.353" v="3728"/>
            <ac:spMkLst>
              <pc:docMk/>
              <pc:sldMasterMk cId="610188763" sldId="2147483677"/>
              <pc:sldLayoutMk cId="909967127" sldId="2147483678"/>
              <ac:spMk id="10" creationId="{956226B0-1C76-43C2-83F6-B8C7C9A3119D}"/>
            </ac:spMkLst>
          </pc:spChg>
        </pc:sldLayoutChg>
      </pc:sldMasterChg>
      <pc:sldMasterChg chg="modSp modSldLayout">
        <pc:chgData name="Jeff Round" userId="02e2b1fb-434b-48cc-927d-3b2ee6146a50" providerId="ADAL" clId="{8CD161A8-9EFD-4A0D-83EF-E06A5999373A}" dt="2021-10-21T21:04:42.353" v="3728"/>
        <pc:sldMasterMkLst>
          <pc:docMk/>
          <pc:sldMasterMk cId="3841047204" sldId="2147483679"/>
        </pc:sldMasterMkLst>
        <pc:spChg chg="mod">
          <ac:chgData name="Jeff Round" userId="02e2b1fb-434b-48cc-927d-3b2ee6146a50" providerId="ADAL" clId="{8CD161A8-9EFD-4A0D-83EF-E06A5999373A}" dt="2021-10-21T21:04:42.353" v="3728"/>
          <ac:spMkLst>
            <pc:docMk/>
            <pc:sldMasterMk cId="3841047204" sldId="2147483679"/>
            <ac:spMk id="4" creationId="{00000000-0000-0000-0000-000000000000}"/>
          </ac:spMkLst>
        </pc:spChg>
        <pc:spChg chg="mod">
          <ac:chgData name="Jeff Round" userId="02e2b1fb-434b-48cc-927d-3b2ee6146a50" providerId="ADAL" clId="{8CD161A8-9EFD-4A0D-83EF-E06A5999373A}" dt="2021-10-21T21:04:42.353" v="3728"/>
          <ac:spMkLst>
            <pc:docMk/>
            <pc:sldMasterMk cId="3841047204" sldId="2147483679"/>
            <ac:spMk id="5" creationId="{00000000-0000-0000-0000-000000000000}"/>
          </ac:spMkLst>
        </pc:spChg>
        <pc:spChg chg="mod">
          <ac:chgData name="Jeff Round" userId="02e2b1fb-434b-48cc-927d-3b2ee6146a50" providerId="ADAL" clId="{8CD161A8-9EFD-4A0D-83EF-E06A5999373A}" dt="2021-10-21T21:04:42.353" v="3728"/>
          <ac:spMkLst>
            <pc:docMk/>
            <pc:sldMasterMk cId="3841047204" sldId="2147483679"/>
            <ac:spMk id="6" creationId="{00000000-0000-0000-0000-000000000000}"/>
          </ac:spMkLst>
        </pc:spChg>
        <pc:spChg chg="mod">
          <ac:chgData name="Jeff Round" userId="02e2b1fb-434b-48cc-927d-3b2ee6146a50" providerId="ADAL" clId="{8CD161A8-9EFD-4A0D-83EF-E06A5999373A}" dt="2021-10-21T21:04:42.353" v="3728"/>
          <ac:spMkLst>
            <pc:docMk/>
            <pc:sldMasterMk cId="3841047204" sldId="2147483679"/>
            <ac:spMk id="7" creationId="{AF08E532-7471-4D40-8FC6-1B762DB845E2}"/>
          </ac:spMkLst>
        </pc:spChg>
        <pc:spChg chg="mod">
          <ac:chgData name="Jeff Round" userId="02e2b1fb-434b-48cc-927d-3b2ee6146a50" providerId="ADAL" clId="{8CD161A8-9EFD-4A0D-83EF-E06A5999373A}" dt="2021-10-21T21:04:42.353" v="3728"/>
          <ac:spMkLst>
            <pc:docMk/>
            <pc:sldMasterMk cId="3841047204" sldId="2147483679"/>
            <ac:spMk id="9" creationId="{42DE7EAA-FA41-4A93-8C98-BD5CD5F2E9B1}"/>
          </ac:spMkLst>
        </pc:spChg>
        <pc:spChg chg="mod">
          <ac:chgData name="Jeff Round" userId="02e2b1fb-434b-48cc-927d-3b2ee6146a50" providerId="ADAL" clId="{8CD161A8-9EFD-4A0D-83EF-E06A5999373A}" dt="2021-10-21T21:04:42.353" v="3728"/>
          <ac:spMkLst>
            <pc:docMk/>
            <pc:sldMasterMk cId="3841047204" sldId="2147483679"/>
            <ac:spMk id="14" creationId="{945D91C5-92B1-4C70-BCB1-A271365EA89B}"/>
          </ac:spMkLst>
        </pc:spChg>
        <pc:spChg chg="mod">
          <ac:chgData name="Jeff Round" userId="02e2b1fb-434b-48cc-927d-3b2ee6146a50" providerId="ADAL" clId="{8CD161A8-9EFD-4A0D-83EF-E06A5999373A}" dt="2021-10-21T21:04:42.353" v="3728"/>
          <ac:spMkLst>
            <pc:docMk/>
            <pc:sldMasterMk cId="3841047204" sldId="2147483679"/>
            <ac:spMk id="16" creationId="{9934822E-D7D7-427D-96E2-54591F54FA91}"/>
          </ac:spMkLst>
        </pc:spChg>
        <pc:spChg chg="mod">
          <ac:chgData name="Jeff Round" userId="02e2b1fb-434b-48cc-927d-3b2ee6146a50" providerId="ADAL" clId="{8CD161A8-9EFD-4A0D-83EF-E06A5999373A}" dt="2021-10-21T21:04:42.353" v="3728"/>
          <ac:spMkLst>
            <pc:docMk/>
            <pc:sldMasterMk cId="3841047204" sldId="2147483679"/>
            <ac:spMk id="22" creationId="{FA6EE7C9-D9B3-4DCB-8901-3C7DA71B8492}"/>
          </ac:spMkLst>
        </pc:spChg>
        <pc:grpChg chg="mod">
          <ac:chgData name="Jeff Round" userId="02e2b1fb-434b-48cc-927d-3b2ee6146a50" providerId="ADAL" clId="{8CD161A8-9EFD-4A0D-83EF-E06A5999373A}" dt="2021-10-21T21:04:42.353" v="3728"/>
          <ac:grpSpMkLst>
            <pc:docMk/>
            <pc:sldMasterMk cId="3841047204" sldId="2147483679"/>
            <ac:grpSpMk id="11" creationId="{029832AF-CFE9-4795-9CD7-F0BCFF07D11F}"/>
          </ac:grpSpMkLst>
        </pc:grpChg>
        <pc:picChg chg="mod">
          <ac:chgData name="Jeff Round" userId="02e2b1fb-434b-48cc-927d-3b2ee6146a50" providerId="ADAL" clId="{8CD161A8-9EFD-4A0D-83EF-E06A5999373A}" dt="2021-10-21T21:04:42.353" v="3728"/>
          <ac:picMkLst>
            <pc:docMk/>
            <pc:sldMasterMk cId="3841047204" sldId="2147483679"/>
            <ac:picMk id="15" creationId="{62992791-44F1-454F-BAA0-79846360AB22}"/>
          </ac:picMkLst>
        </pc:picChg>
        <pc:sldLayoutChg chg="modSp">
          <pc:chgData name="Jeff Round" userId="02e2b1fb-434b-48cc-927d-3b2ee6146a50" providerId="ADAL" clId="{8CD161A8-9EFD-4A0D-83EF-E06A5999373A}" dt="2021-10-21T21:04:42.353" v="3728"/>
          <pc:sldLayoutMkLst>
            <pc:docMk/>
            <pc:sldMasterMk cId="3841047204" sldId="2147483679"/>
            <pc:sldLayoutMk cId="1982240501" sldId="2147483680"/>
          </pc:sldLayoutMkLst>
          <pc:spChg chg="mod">
            <ac:chgData name="Jeff Round" userId="02e2b1fb-434b-48cc-927d-3b2ee6146a50" providerId="ADAL" clId="{8CD161A8-9EFD-4A0D-83EF-E06A5999373A}" dt="2021-10-21T21:04:42.353" v="3728"/>
            <ac:spMkLst>
              <pc:docMk/>
              <pc:sldMasterMk cId="3841047204" sldId="2147483679"/>
              <pc:sldLayoutMk cId="1982240501" sldId="2147483680"/>
              <ac:spMk id="4" creationId="{00000000-0000-0000-0000-000000000000}"/>
            </ac:spMkLst>
          </pc:spChg>
          <pc:spChg chg="mod">
            <ac:chgData name="Jeff Round" userId="02e2b1fb-434b-48cc-927d-3b2ee6146a50" providerId="ADAL" clId="{8CD161A8-9EFD-4A0D-83EF-E06A5999373A}" dt="2021-10-21T21:04:42.353" v="3728"/>
            <ac:spMkLst>
              <pc:docMk/>
              <pc:sldMasterMk cId="3841047204" sldId="2147483679"/>
              <pc:sldLayoutMk cId="1982240501" sldId="2147483680"/>
              <ac:spMk id="7" creationId="{51F5FCE6-6BE8-4FBE-9F0D-40171D189169}"/>
            </ac:spMkLst>
          </pc:spChg>
          <pc:spChg chg="mod">
            <ac:chgData name="Jeff Round" userId="02e2b1fb-434b-48cc-927d-3b2ee6146a50" providerId="ADAL" clId="{8CD161A8-9EFD-4A0D-83EF-E06A5999373A}" dt="2021-10-21T21:04:42.353" v="3728"/>
            <ac:spMkLst>
              <pc:docMk/>
              <pc:sldMasterMk cId="3841047204" sldId="2147483679"/>
              <pc:sldLayoutMk cId="1982240501" sldId="2147483680"/>
              <ac:spMk id="9" creationId="{6B3AFEDD-BE54-4A48-A4A6-0F2A23E8F00E}"/>
            </ac:spMkLst>
          </pc:spChg>
          <pc:spChg chg="mod">
            <ac:chgData name="Jeff Round" userId="02e2b1fb-434b-48cc-927d-3b2ee6146a50" providerId="ADAL" clId="{8CD161A8-9EFD-4A0D-83EF-E06A5999373A}" dt="2021-10-21T21:04:42.353" v="3728"/>
            <ac:spMkLst>
              <pc:docMk/>
              <pc:sldMasterMk cId="3841047204" sldId="2147483679"/>
              <pc:sldLayoutMk cId="1982240501" sldId="2147483680"/>
              <ac:spMk id="10" creationId="{76B95FC3-F93F-4754-A86B-CF603404CAF1}"/>
            </ac:spMkLst>
          </pc:spChg>
        </pc:sldLayoutChg>
      </pc:sldMasterChg>
      <pc:sldMasterChg chg="modSp modSldLayout">
        <pc:chgData name="Jeff Round" userId="02e2b1fb-434b-48cc-927d-3b2ee6146a50" providerId="ADAL" clId="{8CD161A8-9EFD-4A0D-83EF-E06A5999373A}" dt="2021-10-21T21:04:42.353" v="3728"/>
        <pc:sldMasterMkLst>
          <pc:docMk/>
          <pc:sldMasterMk cId="431706870" sldId="2147483681"/>
        </pc:sldMasterMkLst>
        <pc:spChg chg="mod">
          <ac:chgData name="Jeff Round" userId="02e2b1fb-434b-48cc-927d-3b2ee6146a50" providerId="ADAL" clId="{8CD161A8-9EFD-4A0D-83EF-E06A5999373A}" dt="2021-10-21T21:04:42.353" v="3728"/>
          <ac:spMkLst>
            <pc:docMk/>
            <pc:sldMasterMk cId="431706870" sldId="2147483681"/>
            <ac:spMk id="6" creationId="{00000000-0000-0000-0000-000000000000}"/>
          </ac:spMkLst>
        </pc:spChg>
        <pc:spChg chg="mod">
          <ac:chgData name="Jeff Round" userId="02e2b1fb-434b-48cc-927d-3b2ee6146a50" providerId="ADAL" clId="{8CD161A8-9EFD-4A0D-83EF-E06A5999373A}" dt="2021-10-21T21:04:42.353" v="3728"/>
          <ac:spMkLst>
            <pc:docMk/>
            <pc:sldMasterMk cId="431706870" sldId="2147483681"/>
            <ac:spMk id="7" creationId="{AF08E532-7471-4D40-8FC6-1B762DB845E2}"/>
          </ac:spMkLst>
        </pc:spChg>
        <pc:spChg chg="mod">
          <ac:chgData name="Jeff Round" userId="02e2b1fb-434b-48cc-927d-3b2ee6146a50" providerId="ADAL" clId="{8CD161A8-9EFD-4A0D-83EF-E06A5999373A}" dt="2021-10-21T21:04:42.353" v="3728"/>
          <ac:spMkLst>
            <pc:docMk/>
            <pc:sldMasterMk cId="431706870" sldId="2147483681"/>
            <ac:spMk id="22" creationId="{FA6EE7C9-D9B3-4DCB-8901-3C7DA71B8492}"/>
          </ac:spMkLst>
        </pc:spChg>
        <pc:picChg chg="mod">
          <ac:chgData name="Jeff Round" userId="02e2b1fb-434b-48cc-927d-3b2ee6146a50" providerId="ADAL" clId="{8CD161A8-9EFD-4A0D-83EF-E06A5999373A}" dt="2021-10-21T21:04:42.353" v="3728"/>
          <ac:picMkLst>
            <pc:docMk/>
            <pc:sldMasterMk cId="431706870" sldId="2147483681"/>
            <ac:picMk id="15" creationId="{8607823E-9CFF-4EF5-82FD-73876509B95E}"/>
          </ac:picMkLst>
        </pc:picChg>
        <pc:sldLayoutChg chg="modSp">
          <pc:chgData name="Jeff Round" userId="02e2b1fb-434b-48cc-927d-3b2ee6146a50" providerId="ADAL" clId="{8CD161A8-9EFD-4A0D-83EF-E06A5999373A}" dt="2021-10-21T21:04:42.353" v="3728"/>
          <pc:sldLayoutMkLst>
            <pc:docMk/>
            <pc:sldMasterMk cId="431706870" sldId="2147483681"/>
            <pc:sldLayoutMk cId="920499750" sldId="2147483682"/>
          </pc:sldLayoutMkLst>
          <pc:spChg chg="mod">
            <ac:chgData name="Jeff Round" userId="02e2b1fb-434b-48cc-927d-3b2ee6146a50" providerId="ADAL" clId="{8CD161A8-9EFD-4A0D-83EF-E06A5999373A}" dt="2021-10-21T21:04:42.353" v="3728"/>
            <ac:spMkLst>
              <pc:docMk/>
              <pc:sldMasterMk cId="431706870" sldId="2147483681"/>
              <pc:sldLayoutMk cId="920499750" sldId="2147483682"/>
              <ac:spMk id="7" creationId="{4AC465DC-542C-4194-83FC-79ACE0FB0F73}"/>
            </ac:spMkLst>
          </pc:spChg>
          <pc:spChg chg="mod">
            <ac:chgData name="Jeff Round" userId="02e2b1fb-434b-48cc-927d-3b2ee6146a50" providerId="ADAL" clId="{8CD161A8-9EFD-4A0D-83EF-E06A5999373A}" dt="2021-10-21T21:04:42.353" v="3728"/>
            <ac:spMkLst>
              <pc:docMk/>
              <pc:sldMasterMk cId="431706870" sldId="2147483681"/>
              <pc:sldLayoutMk cId="920499750" sldId="2147483682"/>
              <ac:spMk id="9" creationId="{791E59BC-CA4B-4997-A606-74CE031BABE7}"/>
            </ac:spMkLst>
          </pc:spChg>
          <pc:spChg chg="mod">
            <ac:chgData name="Jeff Round" userId="02e2b1fb-434b-48cc-927d-3b2ee6146a50" providerId="ADAL" clId="{8CD161A8-9EFD-4A0D-83EF-E06A5999373A}" dt="2021-10-21T21:04:42.353" v="3728"/>
            <ac:spMkLst>
              <pc:docMk/>
              <pc:sldMasterMk cId="431706870" sldId="2147483681"/>
              <pc:sldLayoutMk cId="920499750" sldId="2147483682"/>
              <ac:spMk id="10" creationId="{D24D67F1-371D-4B4C-AE44-0A5F4561942D}"/>
            </ac:spMkLst>
          </pc:spChg>
          <pc:spChg chg="mod">
            <ac:chgData name="Jeff Round" userId="02e2b1fb-434b-48cc-927d-3b2ee6146a50" providerId="ADAL" clId="{8CD161A8-9EFD-4A0D-83EF-E06A5999373A}" dt="2021-10-21T21:04:42.353" v="3728"/>
            <ac:spMkLst>
              <pc:docMk/>
              <pc:sldMasterMk cId="431706870" sldId="2147483681"/>
              <pc:sldLayoutMk cId="920499750" sldId="2147483682"/>
              <ac:spMk id="11" creationId="{02C67704-41DA-4387-ABBD-C75518B22D81}"/>
            </ac:spMkLst>
          </pc:spChg>
          <pc:spChg chg="mod">
            <ac:chgData name="Jeff Round" userId="02e2b1fb-434b-48cc-927d-3b2ee6146a50" providerId="ADAL" clId="{8CD161A8-9EFD-4A0D-83EF-E06A5999373A}" dt="2021-10-21T21:04:42.353" v="3728"/>
            <ac:spMkLst>
              <pc:docMk/>
              <pc:sldMasterMk cId="431706870" sldId="2147483681"/>
              <pc:sldLayoutMk cId="920499750" sldId="2147483682"/>
              <ac:spMk id="12" creationId="{8A5A5576-4622-4FC8-9E62-78C91E32589D}"/>
            </ac:spMkLst>
          </pc:spChg>
        </pc:sldLayoutChg>
      </pc:sldMasterChg>
      <pc:sldMasterChg chg="modSp modSldLayout">
        <pc:chgData name="Jeff Round" userId="02e2b1fb-434b-48cc-927d-3b2ee6146a50" providerId="ADAL" clId="{8CD161A8-9EFD-4A0D-83EF-E06A5999373A}" dt="2021-10-21T21:04:42.353" v="3728"/>
        <pc:sldMasterMkLst>
          <pc:docMk/>
          <pc:sldMasterMk cId="3803515595" sldId="2147483683"/>
        </pc:sldMasterMkLst>
        <pc:spChg chg="mod">
          <ac:chgData name="Jeff Round" userId="02e2b1fb-434b-48cc-927d-3b2ee6146a50" providerId="ADAL" clId="{8CD161A8-9EFD-4A0D-83EF-E06A5999373A}" dt="2021-10-21T21:04:42.353" v="3728"/>
          <ac:spMkLst>
            <pc:docMk/>
            <pc:sldMasterMk cId="3803515595" sldId="2147483683"/>
            <ac:spMk id="6" creationId="{00000000-0000-0000-0000-000000000000}"/>
          </ac:spMkLst>
        </pc:spChg>
        <pc:spChg chg="mod">
          <ac:chgData name="Jeff Round" userId="02e2b1fb-434b-48cc-927d-3b2ee6146a50" providerId="ADAL" clId="{8CD161A8-9EFD-4A0D-83EF-E06A5999373A}" dt="2021-10-21T21:04:42.353" v="3728"/>
          <ac:spMkLst>
            <pc:docMk/>
            <pc:sldMasterMk cId="3803515595" sldId="2147483683"/>
            <ac:spMk id="7" creationId="{AF08E532-7471-4D40-8FC6-1B762DB845E2}"/>
          </ac:spMkLst>
        </pc:spChg>
        <pc:spChg chg="mod">
          <ac:chgData name="Jeff Round" userId="02e2b1fb-434b-48cc-927d-3b2ee6146a50" providerId="ADAL" clId="{8CD161A8-9EFD-4A0D-83EF-E06A5999373A}" dt="2021-10-21T21:04:42.353" v="3728"/>
          <ac:spMkLst>
            <pc:docMk/>
            <pc:sldMasterMk cId="3803515595" sldId="2147483683"/>
            <ac:spMk id="22" creationId="{FA6EE7C9-D9B3-4DCB-8901-3C7DA71B8492}"/>
          </ac:spMkLst>
        </pc:spChg>
        <pc:picChg chg="mod">
          <ac:chgData name="Jeff Round" userId="02e2b1fb-434b-48cc-927d-3b2ee6146a50" providerId="ADAL" clId="{8CD161A8-9EFD-4A0D-83EF-E06A5999373A}" dt="2021-10-21T21:04:42.353" v="3728"/>
          <ac:picMkLst>
            <pc:docMk/>
            <pc:sldMasterMk cId="3803515595" sldId="2147483683"/>
            <ac:picMk id="9" creationId="{E7B5609E-06D1-446C-B7F1-D4BDD77523EE}"/>
          </ac:picMkLst>
        </pc:picChg>
        <pc:sldLayoutChg chg="modSp">
          <pc:chgData name="Jeff Round" userId="02e2b1fb-434b-48cc-927d-3b2ee6146a50" providerId="ADAL" clId="{8CD161A8-9EFD-4A0D-83EF-E06A5999373A}" dt="2021-10-21T21:04:42.353" v="3728"/>
          <pc:sldLayoutMkLst>
            <pc:docMk/>
            <pc:sldMasterMk cId="3803515595" sldId="2147483683"/>
            <pc:sldLayoutMk cId="2417380488" sldId="2147483684"/>
          </pc:sldLayoutMkLst>
          <pc:spChg chg="mod">
            <ac:chgData name="Jeff Round" userId="02e2b1fb-434b-48cc-927d-3b2ee6146a50" providerId="ADAL" clId="{8CD161A8-9EFD-4A0D-83EF-E06A5999373A}" dt="2021-10-21T21:04:42.353" v="3728"/>
            <ac:spMkLst>
              <pc:docMk/>
              <pc:sldMasterMk cId="3803515595" sldId="2147483683"/>
              <pc:sldLayoutMk cId="2417380488" sldId="2147483684"/>
              <ac:spMk id="7" creationId="{4AC465DC-542C-4194-83FC-79ACE0FB0F73}"/>
            </ac:spMkLst>
          </pc:spChg>
          <pc:spChg chg="mod">
            <ac:chgData name="Jeff Round" userId="02e2b1fb-434b-48cc-927d-3b2ee6146a50" providerId="ADAL" clId="{8CD161A8-9EFD-4A0D-83EF-E06A5999373A}" dt="2021-10-21T21:04:42.353" v="3728"/>
            <ac:spMkLst>
              <pc:docMk/>
              <pc:sldMasterMk cId="3803515595" sldId="2147483683"/>
              <pc:sldLayoutMk cId="2417380488" sldId="2147483684"/>
              <ac:spMk id="8" creationId="{A2D048EC-0F3D-4E5C-B109-7581FFA625EB}"/>
            </ac:spMkLst>
          </pc:spChg>
          <pc:spChg chg="mod">
            <ac:chgData name="Jeff Round" userId="02e2b1fb-434b-48cc-927d-3b2ee6146a50" providerId="ADAL" clId="{8CD161A8-9EFD-4A0D-83EF-E06A5999373A}" dt="2021-10-21T21:04:42.353" v="3728"/>
            <ac:spMkLst>
              <pc:docMk/>
              <pc:sldMasterMk cId="3803515595" sldId="2147483683"/>
              <pc:sldLayoutMk cId="2417380488" sldId="2147483684"/>
              <ac:spMk id="9" creationId="{791E59BC-CA4B-4997-A606-74CE031BABE7}"/>
            </ac:spMkLst>
          </pc:spChg>
          <pc:spChg chg="mod">
            <ac:chgData name="Jeff Round" userId="02e2b1fb-434b-48cc-927d-3b2ee6146a50" providerId="ADAL" clId="{8CD161A8-9EFD-4A0D-83EF-E06A5999373A}" dt="2021-10-21T21:04:42.353" v="3728"/>
            <ac:spMkLst>
              <pc:docMk/>
              <pc:sldMasterMk cId="3803515595" sldId="2147483683"/>
              <pc:sldLayoutMk cId="2417380488" sldId="2147483684"/>
              <ac:spMk id="10" creationId="{52C10BE1-A30C-440F-86CC-2907B0FD77D8}"/>
            </ac:spMkLst>
          </pc:spChg>
          <pc:spChg chg="mod">
            <ac:chgData name="Jeff Round" userId="02e2b1fb-434b-48cc-927d-3b2ee6146a50" providerId="ADAL" clId="{8CD161A8-9EFD-4A0D-83EF-E06A5999373A}" dt="2021-10-21T21:04:42.353" v="3728"/>
            <ac:spMkLst>
              <pc:docMk/>
              <pc:sldMasterMk cId="3803515595" sldId="2147483683"/>
              <pc:sldLayoutMk cId="2417380488" sldId="2147483684"/>
              <ac:spMk id="11" creationId="{58659642-2E4A-415E-8EAB-FE5AA1C9E45D}"/>
            </ac:spMkLst>
          </pc:spChg>
        </pc:sldLayoutChg>
      </pc:sldMasterChg>
      <pc:sldMasterChg chg="modSp modSldLayout">
        <pc:chgData name="Jeff Round" userId="02e2b1fb-434b-48cc-927d-3b2ee6146a50" providerId="ADAL" clId="{8CD161A8-9EFD-4A0D-83EF-E06A5999373A}" dt="2021-10-21T21:04:42.353" v="3728"/>
        <pc:sldMasterMkLst>
          <pc:docMk/>
          <pc:sldMasterMk cId="2912155578" sldId="2147483685"/>
        </pc:sldMasterMkLst>
        <pc:spChg chg="mod">
          <ac:chgData name="Jeff Round" userId="02e2b1fb-434b-48cc-927d-3b2ee6146a50" providerId="ADAL" clId="{8CD161A8-9EFD-4A0D-83EF-E06A5999373A}" dt="2021-10-21T21:04:42.353" v="3728"/>
          <ac:spMkLst>
            <pc:docMk/>
            <pc:sldMasterMk cId="2912155578" sldId="2147483685"/>
            <ac:spMk id="7" creationId="{AF08E532-7471-4D40-8FC6-1B762DB845E2}"/>
          </ac:spMkLst>
        </pc:spChg>
        <pc:spChg chg="mod">
          <ac:chgData name="Jeff Round" userId="02e2b1fb-434b-48cc-927d-3b2ee6146a50" providerId="ADAL" clId="{8CD161A8-9EFD-4A0D-83EF-E06A5999373A}" dt="2021-10-21T21:04:42.353" v="3728"/>
          <ac:spMkLst>
            <pc:docMk/>
            <pc:sldMasterMk cId="2912155578" sldId="2147483685"/>
            <ac:spMk id="16" creationId="{9934822E-D7D7-427D-96E2-54591F54FA91}"/>
          </ac:spMkLst>
        </pc:spChg>
        <pc:picChg chg="mod">
          <ac:chgData name="Jeff Round" userId="02e2b1fb-434b-48cc-927d-3b2ee6146a50" providerId="ADAL" clId="{8CD161A8-9EFD-4A0D-83EF-E06A5999373A}" dt="2021-10-21T21:04:42.353" v="3728"/>
          <ac:picMkLst>
            <pc:docMk/>
            <pc:sldMasterMk cId="2912155578" sldId="2147483685"/>
            <ac:picMk id="22" creationId="{862824BA-210B-489A-B6E5-C23E5BC1DDC7}"/>
          </ac:picMkLst>
        </pc:picChg>
        <pc:sldLayoutChg chg="modSp">
          <pc:chgData name="Jeff Round" userId="02e2b1fb-434b-48cc-927d-3b2ee6146a50" providerId="ADAL" clId="{8CD161A8-9EFD-4A0D-83EF-E06A5999373A}" dt="2021-10-21T21:04:42.353" v="3728"/>
          <pc:sldLayoutMkLst>
            <pc:docMk/>
            <pc:sldMasterMk cId="2912155578" sldId="2147483685"/>
            <pc:sldLayoutMk cId="2381597433" sldId="2147483686"/>
          </pc:sldLayoutMkLst>
          <pc:spChg chg="mod">
            <ac:chgData name="Jeff Round" userId="02e2b1fb-434b-48cc-927d-3b2ee6146a50" providerId="ADAL" clId="{8CD161A8-9EFD-4A0D-83EF-E06A5999373A}" dt="2021-10-21T21:04:42.353" v="3728"/>
            <ac:spMkLst>
              <pc:docMk/>
              <pc:sldMasterMk cId="2912155578" sldId="2147483685"/>
              <pc:sldLayoutMk cId="2381597433" sldId="2147483686"/>
              <ac:spMk id="4" creationId="{00000000-0000-0000-0000-000000000000}"/>
            </ac:spMkLst>
          </pc:spChg>
          <pc:spChg chg="mod">
            <ac:chgData name="Jeff Round" userId="02e2b1fb-434b-48cc-927d-3b2ee6146a50" providerId="ADAL" clId="{8CD161A8-9EFD-4A0D-83EF-E06A5999373A}" dt="2021-10-21T21:04:42.353" v="3728"/>
            <ac:spMkLst>
              <pc:docMk/>
              <pc:sldMasterMk cId="2912155578" sldId="2147483685"/>
              <pc:sldLayoutMk cId="2381597433" sldId="2147483686"/>
              <ac:spMk id="5" creationId="{00000000-0000-0000-0000-000000000000}"/>
            </ac:spMkLst>
          </pc:spChg>
          <pc:spChg chg="mod">
            <ac:chgData name="Jeff Round" userId="02e2b1fb-434b-48cc-927d-3b2ee6146a50" providerId="ADAL" clId="{8CD161A8-9EFD-4A0D-83EF-E06A5999373A}" dt="2021-10-21T21:04:42.353" v="3728"/>
            <ac:spMkLst>
              <pc:docMk/>
              <pc:sldMasterMk cId="2912155578" sldId="2147483685"/>
              <pc:sldLayoutMk cId="2381597433" sldId="2147483686"/>
              <ac:spMk id="8" creationId="{CDE4F88C-F3F4-421B-B8BE-C4F1A64F70B9}"/>
            </ac:spMkLst>
          </pc:spChg>
          <pc:spChg chg="mod">
            <ac:chgData name="Jeff Round" userId="02e2b1fb-434b-48cc-927d-3b2ee6146a50" providerId="ADAL" clId="{8CD161A8-9EFD-4A0D-83EF-E06A5999373A}" dt="2021-10-21T21:04:42.353" v="3728"/>
            <ac:spMkLst>
              <pc:docMk/>
              <pc:sldMasterMk cId="2912155578" sldId="2147483685"/>
              <pc:sldLayoutMk cId="2381597433" sldId="2147483686"/>
              <ac:spMk id="9" creationId="{409031F1-92BE-4E38-89B1-E12563977F9C}"/>
            </ac:spMkLst>
          </pc:spChg>
        </pc:sldLayoutChg>
        <pc:sldLayoutChg chg="modSp">
          <pc:chgData name="Jeff Round" userId="02e2b1fb-434b-48cc-927d-3b2ee6146a50" providerId="ADAL" clId="{8CD161A8-9EFD-4A0D-83EF-E06A5999373A}" dt="2021-10-21T21:04:42.353" v="3728"/>
          <pc:sldLayoutMkLst>
            <pc:docMk/>
            <pc:sldMasterMk cId="2912155578" sldId="2147483685"/>
            <pc:sldLayoutMk cId="3366516090" sldId="2147483687"/>
          </pc:sldLayoutMkLst>
          <pc:spChg chg="mod">
            <ac:chgData name="Jeff Round" userId="02e2b1fb-434b-48cc-927d-3b2ee6146a50" providerId="ADAL" clId="{8CD161A8-9EFD-4A0D-83EF-E06A5999373A}" dt="2021-10-21T21:04:42.353" v="3728"/>
            <ac:spMkLst>
              <pc:docMk/>
              <pc:sldMasterMk cId="2912155578" sldId="2147483685"/>
              <pc:sldLayoutMk cId="3366516090" sldId="2147483687"/>
              <ac:spMk id="3" creationId="{00000000-0000-0000-0000-000000000000}"/>
            </ac:spMkLst>
          </pc:spChg>
          <pc:spChg chg="mod">
            <ac:chgData name="Jeff Round" userId="02e2b1fb-434b-48cc-927d-3b2ee6146a50" providerId="ADAL" clId="{8CD161A8-9EFD-4A0D-83EF-E06A5999373A}" dt="2021-10-21T21:04:42.353" v="3728"/>
            <ac:spMkLst>
              <pc:docMk/>
              <pc:sldMasterMk cId="2912155578" sldId="2147483685"/>
              <pc:sldLayoutMk cId="3366516090" sldId="2147483687"/>
              <ac:spMk id="4" creationId="{00000000-0000-0000-0000-000000000000}"/>
            </ac:spMkLst>
          </pc:spChg>
          <pc:spChg chg="mod">
            <ac:chgData name="Jeff Round" userId="02e2b1fb-434b-48cc-927d-3b2ee6146a50" providerId="ADAL" clId="{8CD161A8-9EFD-4A0D-83EF-E06A5999373A}" dt="2021-10-21T21:04:42.353" v="3728"/>
            <ac:spMkLst>
              <pc:docMk/>
              <pc:sldMasterMk cId="2912155578" sldId="2147483685"/>
              <pc:sldLayoutMk cId="3366516090" sldId="2147483687"/>
              <ac:spMk id="6" creationId="{8778ECE0-B671-4744-B677-7A7FAAA6A651}"/>
            </ac:spMkLst>
          </pc:spChg>
          <pc:spChg chg="mod">
            <ac:chgData name="Jeff Round" userId="02e2b1fb-434b-48cc-927d-3b2ee6146a50" providerId="ADAL" clId="{8CD161A8-9EFD-4A0D-83EF-E06A5999373A}" dt="2021-10-21T21:04:42.353" v="3728"/>
            <ac:spMkLst>
              <pc:docMk/>
              <pc:sldMasterMk cId="2912155578" sldId="2147483685"/>
              <pc:sldLayoutMk cId="3366516090" sldId="2147483687"/>
              <ac:spMk id="7" creationId="{02B2B62D-33BA-4612-9E48-D0FCBF0998C2}"/>
            </ac:spMkLst>
          </pc:spChg>
          <pc:spChg chg="mod">
            <ac:chgData name="Jeff Round" userId="02e2b1fb-434b-48cc-927d-3b2ee6146a50" providerId="ADAL" clId="{8CD161A8-9EFD-4A0D-83EF-E06A5999373A}" dt="2021-10-21T21:04:42.353" v="3728"/>
            <ac:spMkLst>
              <pc:docMk/>
              <pc:sldMasterMk cId="2912155578" sldId="2147483685"/>
              <pc:sldLayoutMk cId="3366516090" sldId="2147483687"/>
              <ac:spMk id="10" creationId="{758BE9DC-BB3E-46B1-B5BE-AA575CF2D013}"/>
            </ac:spMkLst>
          </pc:spChg>
        </pc:sldLayoutChg>
        <pc:sldLayoutChg chg="modSp">
          <pc:chgData name="Jeff Round" userId="02e2b1fb-434b-48cc-927d-3b2ee6146a50" providerId="ADAL" clId="{8CD161A8-9EFD-4A0D-83EF-E06A5999373A}" dt="2021-10-21T21:04:42.353" v="3728"/>
          <pc:sldLayoutMkLst>
            <pc:docMk/>
            <pc:sldMasterMk cId="2912155578" sldId="2147483685"/>
            <pc:sldLayoutMk cId="899772549" sldId="2147483689"/>
          </pc:sldLayoutMkLst>
          <pc:spChg chg="mod">
            <ac:chgData name="Jeff Round" userId="02e2b1fb-434b-48cc-927d-3b2ee6146a50" providerId="ADAL" clId="{8CD161A8-9EFD-4A0D-83EF-E06A5999373A}" dt="2021-10-21T21:04:42.353" v="3728"/>
            <ac:spMkLst>
              <pc:docMk/>
              <pc:sldMasterMk cId="2912155578" sldId="2147483685"/>
              <pc:sldLayoutMk cId="899772549" sldId="2147483689"/>
              <ac:spMk id="5" creationId="{05078C2C-B063-4B7D-8363-02B0DB036338}"/>
            </ac:spMkLst>
          </pc:spChg>
          <pc:spChg chg="mod">
            <ac:chgData name="Jeff Round" userId="02e2b1fb-434b-48cc-927d-3b2ee6146a50" providerId="ADAL" clId="{8CD161A8-9EFD-4A0D-83EF-E06A5999373A}" dt="2021-10-21T21:04:42.353" v="3728"/>
            <ac:spMkLst>
              <pc:docMk/>
              <pc:sldMasterMk cId="2912155578" sldId="2147483685"/>
              <pc:sldLayoutMk cId="899772549" sldId="2147483689"/>
              <ac:spMk id="6" creationId="{8FC88EC0-CEB3-4F57-A32F-62B1D3963D6B}"/>
            </ac:spMkLst>
          </pc:spChg>
          <pc:spChg chg="mod">
            <ac:chgData name="Jeff Round" userId="02e2b1fb-434b-48cc-927d-3b2ee6146a50" providerId="ADAL" clId="{8CD161A8-9EFD-4A0D-83EF-E06A5999373A}" dt="2021-10-21T21:04:42.353" v="3728"/>
            <ac:spMkLst>
              <pc:docMk/>
              <pc:sldMasterMk cId="2912155578" sldId="2147483685"/>
              <pc:sldLayoutMk cId="899772549" sldId="2147483689"/>
              <ac:spMk id="9" creationId="{9DD6D32A-01D1-4861-94AF-440C72788903}"/>
            </ac:spMkLst>
          </pc:spChg>
          <pc:spChg chg="mod">
            <ac:chgData name="Jeff Round" userId="02e2b1fb-434b-48cc-927d-3b2ee6146a50" providerId="ADAL" clId="{8CD161A8-9EFD-4A0D-83EF-E06A5999373A}" dt="2021-10-21T21:04:42.353" v="3728"/>
            <ac:spMkLst>
              <pc:docMk/>
              <pc:sldMasterMk cId="2912155578" sldId="2147483685"/>
              <pc:sldLayoutMk cId="899772549" sldId="2147483689"/>
              <ac:spMk id="10" creationId="{082226EA-8EAB-40A8-B83E-0065F4D6738E}"/>
            </ac:spMkLst>
          </pc:spChg>
        </pc:sldLayoutChg>
        <pc:sldLayoutChg chg="modSp">
          <pc:chgData name="Jeff Round" userId="02e2b1fb-434b-48cc-927d-3b2ee6146a50" providerId="ADAL" clId="{8CD161A8-9EFD-4A0D-83EF-E06A5999373A}" dt="2021-10-21T21:04:42.353" v="3728"/>
          <pc:sldLayoutMkLst>
            <pc:docMk/>
            <pc:sldMasterMk cId="2912155578" sldId="2147483685"/>
            <pc:sldLayoutMk cId="2904506170" sldId="2147483690"/>
          </pc:sldLayoutMkLst>
          <pc:spChg chg="mod">
            <ac:chgData name="Jeff Round" userId="02e2b1fb-434b-48cc-927d-3b2ee6146a50" providerId="ADAL" clId="{8CD161A8-9EFD-4A0D-83EF-E06A5999373A}" dt="2021-10-21T21:04:42.353" v="3728"/>
            <ac:spMkLst>
              <pc:docMk/>
              <pc:sldMasterMk cId="2912155578" sldId="2147483685"/>
              <pc:sldLayoutMk cId="2904506170" sldId="2147483690"/>
              <ac:spMk id="3" creationId="{00000000-0000-0000-0000-000000000000}"/>
            </ac:spMkLst>
          </pc:spChg>
          <pc:spChg chg="mod">
            <ac:chgData name="Jeff Round" userId="02e2b1fb-434b-48cc-927d-3b2ee6146a50" providerId="ADAL" clId="{8CD161A8-9EFD-4A0D-83EF-E06A5999373A}" dt="2021-10-21T21:04:42.353" v="3728"/>
            <ac:spMkLst>
              <pc:docMk/>
              <pc:sldMasterMk cId="2912155578" sldId="2147483685"/>
              <pc:sldLayoutMk cId="2904506170" sldId="2147483690"/>
              <ac:spMk id="4" creationId="{00000000-0000-0000-0000-000000000000}"/>
            </ac:spMkLst>
          </pc:spChg>
          <pc:spChg chg="mod">
            <ac:chgData name="Jeff Round" userId="02e2b1fb-434b-48cc-927d-3b2ee6146a50" providerId="ADAL" clId="{8CD161A8-9EFD-4A0D-83EF-E06A5999373A}" dt="2021-10-21T21:04:42.353" v="3728"/>
            <ac:spMkLst>
              <pc:docMk/>
              <pc:sldMasterMk cId="2912155578" sldId="2147483685"/>
              <pc:sldLayoutMk cId="2904506170" sldId="2147483690"/>
              <ac:spMk id="6" creationId="{03F1DC33-3924-493C-90AA-22E1A421D72D}"/>
            </ac:spMkLst>
          </pc:spChg>
          <pc:spChg chg="mod">
            <ac:chgData name="Jeff Round" userId="02e2b1fb-434b-48cc-927d-3b2ee6146a50" providerId="ADAL" clId="{8CD161A8-9EFD-4A0D-83EF-E06A5999373A}" dt="2021-10-21T21:04:42.353" v="3728"/>
            <ac:spMkLst>
              <pc:docMk/>
              <pc:sldMasterMk cId="2912155578" sldId="2147483685"/>
              <pc:sldLayoutMk cId="2904506170" sldId="2147483690"/>
              <ac:spMk id="7" creationId="{91212CE7-99AD-4EA9-9EFA-7655F7241886}"/>
            </ac:spMkLst>
          </pc:spChg>
          <pc:spChg chg="mod">
            <ac:chgData name="Jeff Round" userId="02e2b1fb-434b-48cc-927d-3b2ee6146a50" providerId="ADAL" clId="{8CD161A8-9EFD-4A0D-83EF-E06A5999373A}" dt="2021-10-21T21:04:42.353" v="3728"/>
            <ac:spMkLst>
              <pc:docMk/>
              <pc:sldMasterMk cId="2912155578" sldId="2147483685"/>
              <pc:sldLayoutMk cId="2904506170" sldId="2147483690"/>
              <ac:spMk id="10" creationId="{8E98B538-B216-4005-8819-8CA43C4BC04B}"/>
            </ac:spMkLst>
          </pc:spChg>
        </pc:sldLayoutChg>
      </pc:sldMasterChg>
      <pc:sldMasterChg chg="modSp modSldLayout">
        <pc:chgData name="Jeff Round" userId="02e2b1fb-434b-48cc-927d-3b2ee6146a50" providerId="ADAL" clId="{8CD161A8-9EFD-4A0D-83EF-E06A5999373A}" dt="2021-10-21T21:04:42.353" v="3728"/>
        <pc:sldMasterMkLst>
          <pc:docMk/>
          <pc:sldMasterMk cId="356898776" sldId="2147483691"/>
        </pc:sldMasterMkLst>
        <pc:spChg chg="mod">
          <ac:chgData name="Jeff Round" userId="02e2b1fb-434b-48cc-927d-3b2ee6146a50" providerId="ADAL" clId="{8CD161A8-9EFD-4A0D-83EF-E06A5999373A}" dt="2021-10-21T21:04:42.353" v="3728"/>
          <ac:spMkLst>
            <pc:docMk/>
            <pc:sldMasterMk cId="356898776" sldId="2147483691"/>
            <ac:spMk id="7" creationId="{AF08E532-7471-4D40-8FC6-1B762DB845E2}"/>
          </ac:spMkLst>
        </pc:spChg>
        <pc:spChg chg="mod">
          <ac:chgData name="Jeff Round" userId="02e2b1fb-434b-48cc-927d-3b2ee6146a50" providerId="ADAL" clId="{8CD161A8-9EFD-4A0D-83EF-E06A5999373A}" dt="2021-10-21T21:04:42.353" v="3728"/>
          <ac:spMkLst>
            <pc:docMk/>
            <pc:sldMasterMk cId="356898776" sldId="2147483691"/>
            <ac:spMk id="16" creationId="{9934822E-D7D7-427D-96E2-54591F54FA91}"/>
          </ac:spMkLst>
        </pc:spChg>
        <pc:picChg chg="mod">
          <ac:chgData name="Jeff Round" userId="02e2b1fb-434b-48cc-927d-3b2ee6146a50" providerId="ADAL" clId="{8CD161A8-9EFD-4A0D-83EF-E06A5999373A}" dt="2021-10-21T21:04:42.353" v="3728"/>
          <ac:picMkLst>
            <pc:docMk/>
            <pc:sldMasterMk cId="356898776" sldId="2147483691"/>
            <ac:picMk id="21" creationId="{DA063351-8C7D-4950-A319-AAC3964275C9}"/>
          </ac:picMkLst>
        </pc:picChg>
        <pc:sldLayoutChg chg="modSp">
          <pc:chgData name="Jeff Round" userId="02e2b1fb-434b-48cc-927d-3b2ee6146a50" providerId="ADAL" clId="{8CD161A8-9EFD-4A0D-83EF-E06A5999373A}" dt="2021-10-21T21:04:42.353" v="3728"/>
          <pc:sldLayoutMkLst>
            <pc:docMk/>
            <pc:sldMasterMk cId="356898776" sldId="2147483691"/>
            <pc:sldLayoutMk cId="2733926021" sldId="2147483692"/>
          </pc:sldLayoutMkLst>
          <pc:spChg chg="mod">
            <ac:chgData name="Jeff Round" userId="02e2b1fb-434b-48cc-927d-3b2ee6146a50" providerId="ADAL" clId="{8CD161A8-9EFD-4A0D-83EF-E06A5999373A}" dt="2021-10-21T21:04:42.353" v="3728"/>
            <ac:spMkLst>
              <pc:docMk/>
              <pc:sldMasterMk cId="356898776" sldId="2147483691"/>
              <pc:sldLayoutMk cId="2733926021" sldId="2147483692"/>
              <ac:spMk id="4" creationId="{00000000-0000-0000-0000-000000000000}"/>
            </ac:spMkLst>
          </pc:spChg>
          <pc:spChg chg="mod">
            <ac:chgData name="Jeff Round" userId="02e2b1fb-434b-48cc-927d-3b2ee6146a50" providerId="ADAL" clId="{8CD161A8-9EFD-4A0D-83EF-E06A5999373A}" dt="2021-10-21T21:04:42.353" v="3728"/>
            <ac:spMkLst>
              <pc:docMk/>
              <pc:sldMasterMk cId="356898776" sldId="2147483691"/>
              <pc:sldLayoutMk cId="2733926021" sldId="2147483692"/>
              <ac:spMk id="5" creationId="{00000000-0000-0000-0000-000000000000}"/>
            </ac:spMkLst>
          </pc:spChg>
          <pc:spChg chg="mod">
            <ac:chgData name="Jeff Round" userId="02e2b1fb-434b-48cc-927d-3b2ee6146a50" providerId="ADAL" clId="{8CD161A8-9EFD-4A0D-83EF-E06A5999373A}" dt="2021-10-21T21:04:42.353" v="3728"/>
            <ac:spMkLst>
              <pc:docMk/>
              <pc:sldMasterMk cId="356898776" sldId="2147483691"/>
              <pc:sldLayoutMk cId="2733926021" sldId="2147483692"/>
              <ac:spMk id="8" creationId="{A25DB976-4C49-4B20-9399-F5D8F278A989}"/>
            </ac:spMkLst>
          </pc:spChg>
          <pc:spChg chg="mod">
            <ac:chgData name="Jeff Round" userId="02e2b1fb-434b-48cc-927d-3b2ee6146a50" providerId="ADAL" clId="{8CD161A8-9EFD-4A0D-83EF-E06A5999373A}" dt="2021-10-21T21:04:42.353" v="3728"/>
            <ac:spMkLst>
              <pc:docMk/>
              <pc:sldMasterMk cId="356898776" sldId="2147483691"/>
              <pc:sldLayoutMk cId="2733926021" sldId="2147483692"/>
              <ac:spMk id="9" creationId="{32396C65-6353-4FA3-8127-4D314D4F03E1}"/>
            </ac:spMkLst>
          </pc:spChg>
        </pc:sldLayoutChg>
        <pc:sldLayoutChg chg="modSp">
          <pc:chgData name="Jeff Round" userId="02e2b1fb-434b-48cc-927d-3b2ee6146a50" providerId="ADAL" clId="{8CD161A8-9EFD-4A0D-83EF-E06A5999373A}" dt="2021-10-21T21:04:42.353" v="3728"/>
          <pc:sldLayoutMkLst>
            <pc:docMk/>
            <pc:sldMasterMk cId="356898776" sldId="2147483691"/>
            <pc:sldLayoutMk cId="298817005" sldId="2147483693"/>
          </pc:sldLayoutMkLst>
          <pc:spChg chg="mod">
            <ac:chgData name="Jeff Round" userId="02e2b1fb-434b-48cc-927d-3b2ee6146a50" providerId="ADAL" clId="{8CD161A8-9EFD-4A0D-83EF-E06A5999373A}" dt="2021-10-21T21:04:42.353" v="3728"/>
            <ac:spMkLst>
              <pc:docMk/>
              <pc:sldMasterMk cId="356898776" sldId="2147483691"/>
              <pc:sldLayoutMk cId="298817005" sldId="2147483693"/>
              <ac:spMk id="3" creationId="{00000000-0000-0000-0000-000000000000}"/>
            </ac:spMkLst>
          </pc:spChg>
          <pc:spChg chg="mod">
            <ac:chgData name="Jeff Round" userId="02e2b1fb-434b-48cc-927d-3b2ee6146a50" providerId="ADAL" clId="{8CD161A8-9EFD-4A0D-83EF-E06A5999373A}" dt="2021-10-21T21:04:42.353" v="3728"/>
            <ac:spMkLst>
              <pc:docMk/>
              <pc:sldMasterMk cId="356898776" sldId="2147483691"/>
              <pc:sldLayoutMk cId="298817005" sldId="2147483693"/>
              <ac:spMk id="4" creationId="{00000000-0000-0000-0000-000000000000}"/>
            </ac:spMkLst>
          </pc:spChg>
          <pc:spChg chg="mod">
            <ac:chgData name="Jeff Round" userId="02e2b1fb-434b-48cc-927d-3b2ee6146a50" providerId="ADAL" clId="{8CD161A8-9EFD-4A0D-83EF-E06A5999373A}" dt="2021-10-21T21:04:42.353" v="3728"/>
            <ac:spMkLst>
              <pc:docMk/>
              <pc:sldMasterMk cId="356898776" sldId="2147483691"/>
              <pc:sldLayoutMk cId="298817005" sldId="2147483693"/>
              <ac:spMk id="6" creationId="{8778ECE0-B671-4744-B677-7A7FAAA6A651}"/>
            </ac:spMkLst>
          </pc:spChg>
          <pc:spChg chg="mod">
            <ac:chgData name="Jeff Round" userId="02e2b1fb-434b-48cc-927d-3b2ee6146a50" providerId="ADAL" clId="{8CD161A8-9EFD-4A0D-83EF-E06A5999373A}" dt="2021-10-21T21:04:42.353" v="3728"/>
            <ac:spMkLst>
              <pc:docMk/>
              <pc:sldMasterMk cId="356898776" sldId="2147483691"/>
              <pc:sldLayoutMk cId="298817005" sldId="2147483693"/>
              <ac:spMk id="7" creationId="{02B2B62D-33BA-4612-9E48-D0FCBF0998C2}"/>
            </ac:spMkLst>
          </pc:spChg>
          <pc:spChg chg="mod">
            <ac:chgData name="Jeff Round" userId="02e2b1fb-434b-48cc-927d-3b2ee6146a50" providerId="ADAL" clId="{8CD161A8-9EFD-4A0D-83EF-E06A5999373A}" dt="2021-10-21T21:04:42.353" v="3728"/>
            <ac:spMkLst>
              <pc:docMk/>
              <pc:sldMasterMk cId="356898776" sldId="2147483691"/>
              <pc:sldLayoutMk cId="298817005" sldId="2147483693"/>
              <ac:spMk id="8" creationId="{E2539E62-CCFB-442D-8B1F-8E9641CA378B}"/>
            </ac:spMkLst>
          </pc:spChg>
        </pc:sldLayoutChg>
        <pc:sldLayoutChg chg="modSp">
          <pc:chgData name="Jeff Round" userId="02e2b1fb-434b-48cc-927d-3b2ee6146a50" providerId="ADAL" clId="{8CD161A8-9EFD-4A0D-83EF-E06A5999373A}" dt="2021-10-21T21:04:42.353" v="3728"/>
          <pc:sldLayoutMkLst>
            <pc:docMk/>
            <pc:sldMasterMk cId="356898776" sldId="2147483691"/>
            <pc:sldLayoutMk cId="3474869381" sldId="2147483694"/>
          </pc:sldLayoutMkLst>
          <pc:spChg chg="mod">
            <ac:chgData name="Jeff Round" userId="02e2b1fb-434b-48cc-927d-3b2ee6146a50" providerId="ADAL" clId="{8CD161A8-9EFD-4A0D-83EF-E06A5999373A}" dt="2021-10-21T21:04:42.353" v="3728"/>
            <ac:spMkLst>
              <pc:docMk/>
              <pc:sldMasterMk cId="356898776" sldId="2147483691"/>
              <pc:sldLayoutMk cId="3474869381" sldId="2147483694"/>
              <ac:spMk id="5" creationId="{05078C2C-B063-4B7D-8363-02B0DB036338}"/>
            </ac:spMkLst>
          </pc:spChg>
          <pc:spChg chg="mod">
            <ac:chgData name="Jeff Round" userId="02e2b1fb-434b-48cc-927d-3b2ee6146a50" providerId="ADAL" clId="{8CD161A8-9EFD-4A0D-83EF-E06A5999373A}" dt="2021-10-21T21:04:42.353" v="3728"/>
            <ac:spMkLst>
              <pc:docMk/>
              <pc:sldMasterMk cId="356898776" sldId="2147483691"/>
              <pc:sldLayoutMk cId="3474869381" sldId="2147483694"/>
              <ac:spMk id="6" creationId="{8FC88EC0-CEB3-4F57-A32F-62B1D3963D6B}"/>
            </ac:spMkLst>
          </pc:spChg>
          <pc:spChg chg="mod">
            <ac:chgData name="Jeff Round" userId="02e2b1fb-434b-48cc-927d-3b2ee6146a50" providerId="ADAL" clId="{8CD161A8-9EFD-4A0D-83EF-E06A5999373A}" dt="2021-10-21T21:04:42.353" v="3728"/>
            <ac:spMkLst>
              <pc:docMk/>
              <pc:sldMasterMk cId="356898776" sldId="2147483691"/>
              <pc:sldLayoutMk cId="3474869381" sldId="2147483694"/>
              <ac:spMk id="7" creationId="{A09C962A-B26A-4DF2-B9D4-C87EFB6FDB30}"/>
            </ac:spMkLst>
          </pc:spChg>
          <pc:spChg chg="mod">
            <ac:chgData name="Jeff Round" userId="02e2b1fb-434b-48cc-927d-3b2ee6146a50" providerId="ADAL" clId="{8CD161A8-9EFD-4A0D-83EF-E06A5999373A}" dt="2021-10-21T21:04:42.353" v="3728"/>
            <ac:spMkLst>
              <pc:docMk/>
              <pc:sldMasterMk cId="356898776" sldId="2147483691"/>
              <pc:sldLayoutMk cId="3474869381" sldId="2147483694"/>
              <ac:spMk id="9" creationId="{9DD6D32A-01D1-4861-94AF-440C72788903}"/>
            </ac:spMkLst>
          </pc:spChg>
        </pc:sldLayoutChg>
        <pc:sldLayoutChg chg="modSp">
          <pc:chgData name="Jeff Round" userId="02e2b1fb-434b-48cc-927d-3b2ee6146a50" providerId="ADAL" clId="{8CD161A8-9EFD-4A0D-83EF-E06A5999373A}" dt="2021-10-21T21:04:42.353" v="3728"/>
          <pc:sldLayoutMkLst>
            <pc:docMk/>
            <pc:sldMasterMk cId="356898776" sldId="2147483691"/>
            <pc:sldLayoutMk cId="3346809903" sldId="2147483695"/>
          </pc:sldLayoutMkLst>
          <pc:spChg chg="mod">
            <ac:chgData name="Jeff Round" userId="02e2b1fb-434b-48cc-927d-3b2ee6146a50" providerId="ADAL" clId="{8CD161A8-9EFD-4A0D-83EF-E06A5999373A}" dt="2021-10-21T21:04:42.353" v="3728"/>
            <ac:spMkLst>
              <pc:docMk/>
              <pc:sldMasterMk cId="356898776" sldId="2147483691"/>
              <pc:sldLayoutMk cId="3346809903" sldId="2147483695"/>
              <ac:spMk id="3" creationId="{00000000-0000-0000-0000-000000000000}"/>
            </ac:spMkLst>
          </pc:spChg>
          <pc:spChg chg="mod">
            <ac:chgData name="Jeff Round" userId="02e2b1fb-434b-48cc-927d-3b2ee6146a50" providerId="ADAL" clId="{8CD161A8-9EFD-4A0D-83EF-E06A5999373A}" dt="2021-10-21T21:04:42.353" v="3728"/>
            <ac:spMkLst>
              <pc:docMk/>
              <pc:sldMasterMk cId="356898776" sldId="2147483691"/>
              <pc:sldLayoutMk cId="3346809903" sldId="2147483695"/>
              <ac:spMk id="4" creationId="{00000000-0000-0000-0000-000000000000}"/>
            </ac:spMkLst>
          </pc:spChg>
          <pc:spChg chg="mod">
            <ac:chgData name="Jeff Round" userId="02e2b1fb-434b-48cc-927d-3b2ee6146a50" providerId="ADAL" clId="{8CD161A8-9EFD-4A0D-83EF-E06A5999373A}" dt="2021-10-21T21:04:42.353" v="3728"/>
            <ac:spMkLst>
              <pc:docMk/>
              <pc:sldMasterMk cId="356898776" sldId="2147483691"/>
              <pc:sldLayoutMk cId="3346809903" sldId="2147483695"/>
              <ac:spMk id="5" creationId="{78D2ED50-3ECC-4595-8655-9F28CF40700A}"/>
            </ac:spMkLst>
          </pc:spChg>
          <pc:spChg chg="mod">
            <ac:chgData name="Jeff Round" userId="02e2b1fb-434b-48cc-927d-3b2ee6146a50" providerId="ADAL" clId="{8CD161A8-9EFD-4A0D-83EF-E06A5999373A}" dt="2021-10-21T21:04:42.353" v="3728"/>
            <ac:spMkLst>
              <pc:docMk/>
              <pc:sldMasterMk cId="356898776" sldId="2147483691"/>
              <pc:sldLayoutMk cId="3346809903" sldId="2147483695"/>
              <ac:spMk id="6" creationId="{81D0B564-4173-45CD-935D-DA9F689E347D}"/>
            </ac:spMkLst>
          </pc:spChg>
          <pc:spChg chg="mod">
            <ac:chgData name="Jeff Round" userId="02e2b1fb-434b-48cc-927d-3b2ee6146a50" providerId="ADAL" clId="{8CD161A8-9EFD-4A0D-83EF-E06A5999373A}" dt="2021-10-21T21:04:42.353" v="3728"/>
            <ac:spMkLst>
              <pc:docMk/>
              <pc:sldMasterMk cId="356898776" sldId="2147483691"/>
              <pc:sldLayoutMk cId="3346809903" sldId="2147483695"/>
              <ac:spMk id="7" creationId="{3839454B-C892-4264-9487-1A3059BE8BED}"/>
            </ac:spMkLst>
          </pc:spChg>
        </pc:sldLayoutChg>
      </pc:sldMasterChg>
      <pc:sldMasterChg chg="modSp modSldLayout">
        <pc:chgData name="Jeff Round" userId="02e2b1fb-434b-48cc-927d-3b2ee6146a50" providerId="ADAL" clId="{8CD161A8-9EFD-4A0D-83EF-E06A5999373A}" dt="2021-10-21T21:04:42.353" v="3728"/>
        <pc:sldMasterMkLst>
          <pc:docMk/>
          <pc:sldMasterMk cId="2481154466" sldId="2147483696"/>
        </pc:sldMasterMkLst>
        <pc:spChg chg="mod">
          <ac:chgData name="Jeff Round" userId="02e2b1fb-434b-48cc-927d-3b2ee6146a50" providerId="ADAL" clId="{8CD161A8-9EFD-4A0D-83EF-E06A5999373A}" dt="2021-10-21T21:04:42.353" v="3728"/>
          <ac:spMkLst>
            <pc:docMk/>
            <pc:sldMasterMk cId="2481154466" sldId="2147483696"/>
            <ac:spMk id="7" creationId="{AF08E532-7471-4D40-8FC6-1B762DB845E2}"/>
          </ac:spMkLst>
        </pc:spChg>
        <pc:spChg chg="mod">
          <ac:chgData name="Jeff Round" userId="02e2b1fb-434b-48cc-927d-3b2ee6146a50" providerId="ADAL" clId="{8CD161A8-9EFD-4A0D-83EF-E06A5999373A}" dt="2021-10-21T21:04:42.353" v="3728"/>
          <ac:spMkLst>
            <pc:docMk/>
            <pc:sldMasterMk cId="2481154466" sldId="2147483696"/>
            <ac:spMk id="16" creationId="{9934822E-D7D7-427D-96E2-54591F54FA91}"/>
          </ac:spMkLst>
        </pc:spChg>
        <pc:picChg chg="mod">
          <ac:chgData name="Jeff Round" userId="02e2b1fb-434b-48cc-927d-3b2ee6146a50" providerId="ADAL" clId="{8CD161A8-9EFD-4A0D-83EF-E06A5999373A}" dt="2021-10-21T21:04:42.353" v="3728"/>
          <ac:picMkLst>
            <pc:docMk/>
            <pc:sldMasterMk cId="2481154466" sldId="2147483696"/>
            <ac:picMk id="8" creationId="{92DE714E-3F38-4C77-AD28-ACF9A2405D64}"/>
          </ac:picMkLst>
        </pc:picChg>
        <pc:sldLayoutChg chg="modSp">
          <pc:chgData name="Jeff Round" userId="02e2b1fb-434b-48cc-927d-3b2ee6146a50" providerId="ADAL" clId="{8CD161A8-9EFD-4A0D-83EF-E06A5999373A}" dt="2021-10-21T21:04:42.353" v="3728"/>
          <pc:sldLayoutMkLst>
            <pc:docMk/>
            <pc:sldMasterMk cId="2481154466" sldId="2147483696"/>
            <pc:sldLayoutMk cId="1470420829" sldId="2147483697"/>
          </pc:sldLayoutMkLst>
          <pc:spChg chg="mod">
            <ac:chgData name="Jeff Round" userId="02e2b1fb-434b-48cc-927d-3b2ee6146a50" providerId="ADAL" clId="{8CD161A8-9EFD-4A0D-83EF-E06A5999373A}" dt="2021-10-21T21:04:42.353" v="3728"/>
            <ac:spMkLst>
              <pc:docMk/>
              <pc:sldMasterMk cId="2481154466" sldId="2147483696"/>
              <pc:sldLayoutMk cId="1470420829" sldId="2147483697"/>
              <ac:spMk id="4" creationId="{00000000-0000-0000-0000-000000000000}"/>
            </ac:spMkLst>
          </pc:spChg>
          <pc:spChg chg="mod">
            <ac:chgData name="Jeff Round" userId="02e2b1fb-434b-48cc-927d-3b2ee6146a50" providerId="ADAL" clId="{8CD161A8-9EFD-4A0D-83EF-E06A5999373A}" dt="2021-10-21T21:04:42.353" v="3728"/>
            <ac:spMkLst>
              <pc:docMk/>
              <pc:sldMasterMk cId="2481154466" sldId="2147483696"/>
              <pc:sldLayoutMk cId="1470420829" sldId="2147483697"/>
              <ac:spMk id="5" creationId="{00000000-0000-0000-0000-000000000000}"/>
            </ac:spMkLst>
          </pc:spChg>
          <pc:spChg chg="mod">
            <ac:chgData name="Jeff Round" userId="02e2b1fb-434b-48cc-927d-3b2ee6146a50" providerId="ADAL" clId="{8CD161A8-9EFD-4A0D-83EF-E06A5999373A}" dt="2021-10-21T21:04:42.353" v="3728"/>
            <ac:spMkLst>
              <pc:docMk/>
              <pc:sldMasterMk cId="2481154466" sldId="2147483696"/>
              <pc:sldLayoutMk cId="1470420829" sldId="2147483697"/>
              <ac:spMk id="10" creationId="{08CE90A6-B381-4BCE-812A-0539FB7A7C28}"/>
            </ac:spMkLst>
          </pc:spChg>
          <pc:spChg chg="mod">
            <ac:chgData name="Jeff Round" userId="02e2b1fb-434b-48cc-927d-3b2ee6146a50" providerId="ADAL" clId="{8CD161A8-9EFD-4A0D-83EF-E06A5999373A}" dt="2021-10-21T21:04:42.353" v="3728"/>
            <ac:spMkLst>
              <pc:docMk/>
              <pc:sldMasterMk cId="2481154466" sldId="2147483696"/>
              <pc:sldLayoutMk cId="1470420829" sldId="2147483697"/>
              <ac:spMk id="11" creationId="{01793DE5-FF8C-46A7-B9AB-5B7E6B13B4BA}"/>
            </ac:spMkLst>
          </pc:spChg>
        </pc:sldLayoutChg>
        <pc:sldLayoutChg chg="modSp">
          <pc:chgData name="Jeff Round" userId="02e2b1fb-434b-48cc-927d-3b2ee6146a50" providerId="ADAL" clId="{8CD161A8-9EFD-4A0D-83EF-E06A5999373A}" dt="2021-10-21T21:04:42.353" v="3728"/>
          <pc:sldLayoutMkLst>
            <pc:docMk/>
            <pc:sldMasterMk cId="2481154466" sldId="2147483696"/>
            <pc:sldLayoutMk cId="193040277" sldId="2147483698"/>
          </pc:sldLayoutMkLst>
          <pc:spChg chg="mod">
            <ac:chgData name="Jeff Round" userId="02e2b1fb-434b-48cc-927d-3b2ee6146a50" providerId="ADAL" clId="{8CD161A8-9EFD-4A0D-83EF-E06A5999373A}" dt="2021-10-21T21:04:42.353" v="3728"/>
            <ac:spMkLst>
              <pc:docMk/>
              <pc:sldMasterMk cId="2481154466" sldId="2147483696"/>
              <pc:sldLayoutMk cId="193040277" sldId="2147483698"/>
              <ac:spMk id="3" creationId="{00000000-0000-0000-0000-000000000000}"/>
            </ac:spMkLst>
          </pc:spChg>
          <pc:spChg chg="mod">
            <ac:chgData name="Jeff Round" userId="02e2b1fb-434b-48cc-927d-3b2ee6146a50" providerId="ADAL" clId="{8CD161A8-9EFD-4A0D-83EF-E06A5999373A}" dt="2021-10-21T21:04:42.353" v="3728"/>
            <ac:spMkLst>
              <pc:docMk/>
              <pc:sldMasterMk cId="2481154466" sldId="2147483696"/>
              <pc:sldLayoutMk cId="193040277" sldId="2147483698"/>
              <ac:spMk id="4" creationId="{00000000-0000-0000-0000-000000000000}"/>
            </ac:spMkLst>
          </pc:spChg>
          <pc:spChg chg="mod">
            <ac:chgData name="Jeff Round" userId="02e2b1fb-434b-48cc-927d-3b2ee6146a50" providerId="ADAL" clId="{8CD161A8-9EFD-4A0D-83EF-E06A5999373A}" dt="2021-10-21T21:04:42.353" v="3728"/>
            <ac:spMkLst>
              <pc:docMk/>
              <pc:sldMasterMk cId="2481154466" sldId="2147483696"/>
              <pc:sldLayoutMk cId="193040277" sldId="2147483698"/>
              <ac:spMk id="6" creationId="{8778ECE0-B671-4744-B677-7A7FAAA6A651}"/>
            </ac:spMkLst>
          </pc:spChg>
          <pc:spChg chg="mod">
            <ac:chgData name="Jeff Round" userId="02e2b1fb-434b-48cc-927d-3b2ee6146a50" providerId="ADAL" clId="{8CD161A8-9EFD-4A0D-83EF-E06A5999373A}" dt="2021-10-21T21:04:42.353" v="3728"/>
            <ac:spMkLst>
              <pc:docMk/>
              <pc:sldMasterMk cId="2481154466" sldId="2147483696"/>
              <pc:sldLayoutMk cId="193040277" sldId="2147483698"/>
              <ac:spMk id="7" creationId="{02B2B62D-33BA-4612-9E48-D0FCBF0998C2}"/>
            </ac:spMkLst>
          </pc:spChg>
          <pc:spChg chg="mod">
            <ac:chgData name="Jeff Round" userId="02e2b1fb-434b-48cc-927d-3b2ee6146a50" providerId="ADAL" clId="{8CD161A8-9EFD-4A0D-83EF-E06A5999373A}" dt="2021-10-21T21:04:42.353" v="3728"/>
            <ac:spMkLst>
              <pc:docMk/>
              <pc:sldMasterMk cId="2481154466" sldId="2147483696"/>
              <pc:sldLayoutMk cId="193040277" sldId="2147483698"/>
              <ac:spMk id="9" creationId="{A4D2F7A0-AC71-4EB5-A9A5-E061D55A79D8}"/>
            </ac:spMkLst>
          </pc:spChg>
        </pc:sldLayoutChg>
        <pc:sldLayoutChg chg="modSp">
          <pc:chgData name="Jeff Round" userId="02e2b1fb-434b-48cc-927d-3b2ee6146a50" providerId="ADAL" clId="{8CD161A8-9EFD-4A0D-83EF-E06A5999373A}" dt="2021-10-21T21:04:42.353" v="3728"/>
          <pc:sldLayoutMkLst>
            <pc:docMk/>
            <pc:sldMasterMk cId="2481154466" sldId="2147483696"/>
            <pc:sldLayoutMk cId="4054893000" sldId="2147483699"/>
          </pc:sldLayoutMkLst>
          <pc:spChg chg="mod">
            <ac:chgData name="Jeff Round" userId="02e2b1fb-434b-48cc-927d-3b2ee6146a50" providerId="ADAL" clId="{8CD161A8-9EFD-4A0D-83EF-E06A5999373A}" dt="2021-10-21T21:04:42.353" v="3728"/>
            <ac:spMkLst>
              <pc:docMk/>
              <pc:sldMasterMk cId="2481154466" sldId="2147483696"/>
              <pc:sldLayoutMk cId="4054893000" sldId="2147483699"/>
              <ac:spMk id="5" creationId="{05078C2C-B063-4B7D-8363-02B0DB036338}"/>
            </ac:spMkLst>
          </pc:spChg>
          <pc:spChg chg="mod">
            <ac:chgData name="Jeff Round" userId="02e2b1fb-434b-48cc-927d-3b2ee6146a50" providerId="ADAL" clId="{8CD161A8-9EFD-4A0D-83EF-E06A5999373A}" dt="2021-10-21T21:04:42.353" v="3728"/>
            <ac:spMkLst>
              <pc:docMk/>
              <pc:sldMasterMk cId="2481154466" sldId="2147483696"/>
              <pc:sldLayoutMk cId="4054893000" sldId="2147483699"/>
              <ac:spMk id="6" creationId="{8FC88EC0-CEB3-4F57-A32F-62B1D3963D6B}"/>
            </ac:spMkLst>
          </pc:spChg>
          <pc:spChg chg="mod">
            <ac:chgData name="Jeff Round" userId="02e2b1fb-434b-48cc-927d-3b2ee6146a50" providerId="ADAL" clId="{8CD161A8-9EFD-4A0D-83EF-E06A5999373A}" dt="2021-10-21T21:04:42.353" v="3728"/>
            <ac:spMkLst>
              <pc:docMk/>
              <pc:sldMasterMk cId="2481154466" sldId="2147483696"/>
              <pc:sldLayoutMk cId="4054893000" sldId="2147483699"/>
              <ac:spMk id="8" creationId="{59A4F369-3898-4615-9A3A-B918A175C255}"/>
            </ac:spMkLst>
          </pc:spChg>
          <pc:spChg chg="mod">
            <ac:chgData name="Jeff Round" userId="02e2b1fb-434b-48cc-927d-3b2ee6146a50" providerId="ADAL" clId="{8CD161A8-9EFD-4A0D-83EF-E06A5999373A}" dt="2021-10-21T21:04:42.353" v="3728"/>
            <ac:spMkLst>
              <pc:docMk/>
              <pc:sldMasterMk cId="2481154466" sldId="2147483696"/>
              <pc:sldLayoutMk cId="4054893000" sldId="2147483699"/>
              <ac:spMk id="9" creationId="{9DD6D32A-01D1-4861-94AF-440C72788903}"/>
            </ac:spMkLst>
          </pc:spChg>
        </pc:sldLayoutChg>
        <pc:sldLayoutChg chg="modSp">
          <pc:chgData name="Jeff Round" userId="02e2b1fb-434b-48cc-927d-3b2ee6146a50" providerId="ADAL" clId="{8CD161A8-9EFD-4A0D-83EF-E06A5999373A}" dt="2021-10-21T21:04:42.353" v="3728"/>
          <pc:sldLayoutMkLst>
            <pc:docMk/>
            <pc:sldMasterMk cId="2481154466" sldId="2147483696"/>
            <pc:sldLayoutMk cId="3763146675" sldId="2147483700"/>
          </pc:sldLayoutMkLst>
          <pc:spChg chg="mod">
            <ac:chgData name="Jeff Round" userId="02e2b1fb-434b-48cc-927d-3b2ee6146a50" providerId="ADAL" clId="{8CD161A8-9EFD-4A0D-83EF-E06A5999373A}" dt="2021-10-21T21:04:42.353" v="3728"/>
            <ac:spMkLst>
              <pc:docMk/>
              <pc:sldMasterMk cId="2481154466" sldId="2147483696"/>
              <pc:sldLayoutMk cId="3763146675" sldId="2147483700"/>
              <ac:spMk id="3" creationId="{00000000-0000-0000-0000-000000000000}"/>
            </ac:spMkLst>
          </pc:spChg>
          <pc:spChg chg="mod">
            <ac:chgData name="Jeff Round" userId="02e2b1fb-434b-48cc-927d-3b2ee6146a50" providerId="ADAL" clId="{8CD161A8-9EFD-4A0D-83EF-E06A5999373A}" dt="2021-10-21T21:04:42.353" v="3728"/>
            <ac:spMkLst>
              <pc:docMk/>
              <pc:sldMasterMk cId="2481154466" sldId="2147483696"/>
              <pc:sldLayoutMk cId="3763146675" sldId="2147483700"/>
              <ac:spMk id="4" creationId="{00000000-0000-0000-0000-000000000000}"/>
            </ac:spMkLst>
          </pc:spChg>
          <pc:spChg chg="mod">
            <ac:chgData name="Jeff Round" userId="02e2b1fb-434b-48cc-927d-3b2ee6146a50" providerId="ADAL" clId="{8CD161A8-9EFD-4A0D-83EF-E06A5999373A}" dt="2021-10-21T21:04:42.353" v="3728"/>
            <ac:spMkLst>
              <pc:docMk/>
              <pc:sldMasterMk cId="2481154466" sldId="2147483696"/>
              <pc:sldLayoutMk cId="3763146675" sldId="2147483700"/>
              <ac:spMk id="6" creationId="{ED1C6345-1348-485B-ACDD-FA603E1599F4}"/>
            </ac:spMkLst>
          </pc:spChg>
        </pc:sldLayoutChg>
      </pc:sldMasterChg>
      <pc:sldMasterChg chg="modSp modSldLayout">
        <pc:chgData name="Jeff Round" userId="02e2b1fb-434b-48cc-927d-3b2ee6146a50" providerId="ADAL" clId="{8CD161A8-9EFD-4A0D-83EF-E06A5999373A}" dt="2021-10-21T21:04:42.353" v="3728"/>
        <pc:sldMasterMkLst>
          <pc:docMk/>
          <pc:sldMasterMk cId="2188884110" sldId="2147483701"/>
        </pc:sldMasterMkLst>
        <pc:spChg chg="mod">
          <ac:chgData name="Jeff Round" userId="02e2b1fb-434b-48cc-927d-3b2ee6146a50" providerId="ADAL" clId="{8CD161A8-9EFD-4A0D-83EF-E06A5999373A}" dt="2021-10-21T21:04:42.353" v="3728"/>
          <ac:spMkLst>
            <pc:docMk/>
            <pc:sldMasterMk cId="2188884110" sldId="2147483701"/>
            <ac:spMk id="7" creationId="{AF08E532-7471-4D40-8FC6-1B762DB845E2}"/>
          </ac:spMkLst>
        </pc:spChg>
        <pc:spChg chg="mod">
          <ac:chgData name="Jeff Round" userId="02e2b1fb-434b-48cc-927d-3b2ee6146a50" providerId="ADAL" clId="{8CD161A8-9EFD-4A0D-83EF-E06A5999373A}" dt="2021-10-21T21:04:42.353" v="3728"/>
          <ac:spMkLst>
            <pc:docMk/>
            <pc:sldMasterMk cId="2188884110" sldId="2147483701"/>
            <ac:spMk id="16" creationId="{9934822E-D7D7-427D-96E2-54591F54FA91}"/>
          </ac:spMkLst>
        </pc:spChg>
        <pc:picChg chg="mod">
          <ac:chgData name="Jeff Round" userId="02e2b1fb-434b-48cc-927d-3b2ee6146a50" providerId="ADAL" clId="{8CD161A8-9EFD-4A0D-83EF-E06A5999373A}" dt="2021-10-21T21:04:42.353" v="3728"/>
          <ac:picMkLst>
            <pc:docMk/>
            <pc:sldMasterMk cId="2188884110" sldId="2147483701"/>
            <ac:picMk id="9" creationId="{40D3A962-BD09-4124-9773-F2455620B320}"/>
          </ac:picMkLst>
        </pc:picChg>
        <pc:sldLayoutChg chg="modSp">
          <pc:chgData name="Jeff Round" userId="02e2b1fb-434b-48cc-927d-3b2ee6146a50" providerId="ADAL" clId="{8CD161A8-9EFD-4A0D-83EF-E06A5999373A}" dt="2021-10-21T21:04:42.353" v="3728"/>
          <pc:sldLayoutMkLst>
            <pc:docMk/>
            <pc:sldMasterMk cId="2188884110" sldId="2147483701"/>
            <pc:sldLayoutMk cId="1543608869" sldId="2147483702"/>
          </pc:sldLayoutMkLst>
          <pc:spChg chg="mod">
            <ac:chgData name="Jeff Round" userId="02e2b1fb-434b-48cc-927d-3b2ee6146a50" providerId="ADAL" clId="{8CD161A8-9EFD-4A0D-83EF-E06A5999373A}" dt="2021-10-21T21:04:42.353" v="3728"/>
            <ac:spMkLst>
              <pc:docMk/>
              <pc:sldMasterMk cId="2188884110" sldId="2147483701"/>
              <pc:sldLayoutMk cId="1543608869" sldId="2147483702"/>
              <ac:spMk id="4" creationId="{00000000-0000-0000-0000-000000000000}"/>
            </ac:spMkLst>
          </pc:spChg>
          <pc:spChg chg="mod">
            <ac:chgData name="Jeff Round" userId="02e2b1fb-434b-48cc-927d-3b2ee6146a50" providerId="ADAL" clId="{8CD161A8-9EFD-4A0D-83EF-E06A5999373A}" dt="2021-10-21T21:04:42.353" v="3728"/>
            <ac:spMkLst>
              <pc:docMk/>
              <pc:sldMasterMk cId="2188884110" sldId="2147483701"/>
              <pc:sldLayoutMk cId="1543608869" sldId="2147483702"/>
              <ac:spMk id="5" creationId="{00000000-0000-0000-0000-000000000000}"/>
            </ac:spMkLst>
          </pc:spChg>
          <pc:spChg chg="mod">
            <ac:chgData name="Jeff Round" userId="02e2b1fb-434b-48cc-927d-3b2ee6146a50" providerId="ADAL" clId="{8CD161A8-9EFD-4A0D-83EF-E06A5999373A}" dt="2021-10-21T21:04:42.353" v="3728"/>
            <ac:spMkLst>
              <pc:docMk/>
              <pc:sldMasterMk cId="2188884110" sldId="2147483701"/>
              <pc:sldLayoutMk cId="1543608869" sldId="2147483702"/>
              <ac:spMk id="7" creationId="{4E5D8A1F-69C0-4F43-8ADE-C70A67D250DC}"/>
            </ac:spMkLst>
          </pc:spChg>
          <pc:spChg chg="mod">
            <ac:chgData name="Jeff Round" userId="02e2b1fb-434b-48cc-927d-3b2ee6146a50" providerId="ADAL" clId="{8CD161A8-9EFD-4A0D-83EF-E06A5999373A}" dt="2021-10-21T21:04:42.353" v="3728"/>
            <ac:spMkLst>
              <pc:docMk/>
              <pc:sldMasterMk cId="2188884110" sldId="2147483701"/>
              <pc:sldLayoutMk cId="1543608869" sldId="2147483702"/>
              <ac:spMk id="9" creationId="{4EA4ABAB-0965-463C-BB77-34A00A39BC1B}"/>
            </ac:spMkLst>
          </pc:spChg>
        </pc:sldLayoutChg>
        <pc:sldLayoutChg chg="modSp">
          <pc:chgData name="Jeff Round" userId="02e2b1fb-434b-48cc-927d-3b2ee6146a50" providerId="ADAL" clId="{8CD161A8-9EFD-4A0D-83EF-E06A5999373A}" dt="2021-10-21T21:04:42.353" v="3728"/>
          <pc:sldLayoutMkLst>
            <pc:docMk/>
            <pc:sldMasterMk cId="2188884110" sldId="2147483701"/>
            <pc:sldLayoutMk cId="762814555" sldId="2147483703"/>
          </pc:sldLayoutMkLst>
          <pc:spChg chg="mod">
            <ac:chgData name="Jeff Round" userId="02e2b1fb-434b-48cc-927d-3b2ee6146a50" providerId="ADAL" clId="{8CD161A8-9EFD-4A0D-83EF-E06A5999373A}" dt="2021-10-21T21:04:42.353" v="3728"/>
            <ac:spMkLst>
              <pc:docMk/>
              <pc:sldMasterMk cId="2188884110" sldId="2147483701"/>
              <pc:sldLayoutMk cId="762814555" sldId="2147483703"/>
              <ac:spMk id="3" creationId="{00000000-0000-0000-0000-000000000000}"/>
            </ac:spMkLst>
          </pc:spChg>
          <pc:spChg chg="mod">
            <ac:chgData name="Jeff Round" userId="02e2b1fb-434b-48cc-927d-3b2ee6146a50" providerId="ADAL" clId="{8CD161A8-9EFD-4A0D-83EF-E06A5999373A}" dt="2021-10-21T21:04:42.353" v="3728"/>
            <ac:spMkLst>
              <pc:docMk/>
              <pc:sldMasterMk cId="2188884110" sldId="2147483701"/>
              <pc:sldLayoutMk cId="762814555" sldId="2147483703"/>
              <ac:spMk id="4" creationId="{00000000-0000-0000-0000-000000000000}"/>
            </ac:spMkLst>
          </pc:spChg>
          <pc:spChg chg="mod">
            <ac:chgData name="Jeff Round" userId="02e2b1fb-434b-48cc-927d-3b2ee6146a50" providerId="ADAL" clId="{8CD161A8-9EFD-4A0D-83EF-E06A5999373A}" dt="2021-10-21T21:04:42.353" v="3728"/>
            <ac:spMkLst>
              <pc:docMk/>
              <pc:sldMasterMk cId="2188884110" sldId="2147483701"/>
              <pc:sldLayoutMk cId="762814555" sldId="2147483703"/>
              <ac:spMk id="6" creationId="{8778ECE0-B671-4744-B677-7A7FAAA6A651}"/>
            </ac:spMkLst>
          </pc:spChg>
          <pc:spChg chg="mod">
            <ac:chgData name="Jeff Round" userId="02e2b1fb-434b-48cc-927d-3b2ee6146a50" providerId="ADAL" clId="{8CD161A8-9EFD-4A0D-83EF-E06A5999373A}" dt="2021-10-21T21:04:42.353" v="3728"/>
            <ac:spMkLst>
              <pc:docMk/>
              <pc:sldMasterMk cId="2188884110" sldId="2147483701"/>
              <pc:sldLayoutMk cId="762814555" sldId="2147483703"/>
              <ac:spMk id="7" creationId="{02B2B62D-33BA-4612-9E48-D0FCBF0998C2}"/>
            </ac:spMkLst>
          </pc:spChg>
          <pc:spChg chg="mod">
            <ac:chgData name="Jeff Round" userId="02e2b1fb-434b-48cc-927d-3b2ee6146a50" providerId="ADAL" clId="{8CD161A8-9EFD-4A0D-83EF-E06A5999373A}" dt="2021-10-21T21:04:42.353" v="3728"/>
            <ac:spMkLst>
              <pc:docMk/>
              <pc:sldMasterMk cId="2188884110" sldId="2147483701"/>
              <pc:sldLayoutMk cId="762814555" sldId="2147483703"/>
              <ac:spMk id="8" creationId="{7CC159C9-B91F-4155-B26D-EA1BB3B3ABB3}"/>
            </ac:spMkLst>
          </pc:spChg>
        </pc:sldLayoutChg>
        <pc:sldLayoutChg chg="modSp">
          <pc:chgData name="Jeff Round" userId="02e2b1fb-434b-48cc-927d-3b2ee6146a50" providerId="ADAL" clId="{8CD161A8-9EFD-4A0D-83EF-E06A5999373A}" dt="2021-10-21T21:04:42.353" v="3728"/>
          <pc:sldLayoutMkLst>
            <pc:docMk/>
            <pc:sldMasterMk cId="2188884110" sldId="2147483701"/>
            <pc:sldLayoutMk cId="3952612085" sldId="2147483704"/>
          </pc:sldLayoutMkLst>
          <pc:spChg chg="mod">
            <ac:chgData name="Jeff Round" userId="02e2b1fb-434b-48cc-927d-3b2ee6146a50" providerId="ADAL" clId="{8CD161A8-9EFD-4A0D-83EF-E06A5999373A}" dt="2021-10-21T21:04:42.353" v="3728"/>
            <ac:spMkLst>
              <pc:docMk/>
              <pc:sldMasterMk cId="2188884110" sldId="2147483701"/>
              <pc:sldLayoutMk cId="3952612085" sldId="2147483704"/>
              <ac:spMk id="5" creationId="{05078C2C-B063-4B7D-8363-02B0DB036338}"/>
            </ac:spMkLst>
          </pc:spChg>
          <pc:spChg chg="mod">
            <ac:chgData name="Jeff Round" userId="02e2b1fb-434b-48cc-927d-3b2ee6146a50" providerId="ADAL" clId="{8CD161A8-9EFD-4A0D-83EF-E06A5999373A}" dt="2021-10-21T21:04:42.353" v="3728"/>
            <ac:spMkLst>
              <pc:docMk/>
              <pc:sldMasterMk cId="2188884110" sldId="2147483701"/>
              <pc:sldLayoutMk cId="3952612085" sldId="2147483704"/>
              <ac:spMk id="6" creationId="{8FC88EC0-CEB3-4F57-A32F-62B1D3963D6B}"/>
            </ac:spMkLst>
          </pc:spChg>
          <pc:spChg chg="mod">
            <ac:chgData name="Jeff Round" userId="02e2b1fb-434b-48cc-927d-3b2ee6146a50" providerId="ADAL" clId="{8CD161A8-9EFD-4A0D-83EF-E06A5999373A}" dt="2021-10-21T21:04:42.353" v="3728"/>
            <ac:spMkLst>
              <pc:docMk/>
              <pc:sldMasterMk cId="2188884110" sldId="2147483701"/>
              <pc:sldLayoutMk cId="3952612085" sldId="2147483704"/>
              <ac:spMk id="7" creationId="{99B503A6-8873-4221-9583-92D0DFB8BCBE}"/>
            </ac:spMkLst>
          </pc:spChg>
          <pc:spChg chg="mod">
            <ac:chgData name="Jeff Round" userId="02e2b1fb-434b-48cc-927d-3b2ee6146a50" providerId="ADAL" clId="{8CD161A8-9EFD-4A0D-83EF-E06A5999373A}" dt="2021-10-21T21:04:42.353" v="3728"/>
            <ac:spMkLst>
              <pc:docMk/>
              <pc:sldMasterMk cId="2188884110" sldId="2147483701"/>
              <pc:sldLayoutMk cId="3952612085" sldId="2147483704"/>
              <ac:spMk id="9" creationId="{9DD6D32A-01D1-4861-94AF-440C72788903}"/>
            </ac:spMkLst>
          </pc:spChg>
        </pc:sldLayoutChg>
        <pc:sldLayoutChg chg="modSp">
          <pc:chgData name="Jeff Round" userId="02e2b1fb-434b-48cc-927d-3b2ee6146a50" providerId="ADAL" clId="{8CD161A8-9EFD-4A0D-83EF-E06A5999373A}" dt="2021-10-21T21:04:42.353" v="3728"/>
          <pc:sldLayoutMkLst>
            <pc:docMk/>
            <pc:sldMasterMk cId="2188884110" sldId="2147483701"/>
            <pc:sldLayoutMk cId="4063071280" sldId="2147483705"/>
          </pc:sldLayoutMkLst>
          <pc:spChg chg="mod">
            <ac:chgData name="Jeff Round" userId="02e2b1fb-434b-48cc-927d-3b2ee6146a50" providerId="ADAL" clId="{8CD161A8-9EFD-4A0D-83EF-E06A5999373A}" dt="2021-10-21T21:04:42.353" v="3728"/>
            <ac:spMkLst>
              <pc:docMk/>
              <pc:sldMasterMk cId="2188884110" sldId="2147483701"/>
              <pc:sldLayoutMk cId="4063071280" sldId="2147483705"/>
              <ac:spMk id="3" creationId="{00000000-0000-0000-0000-000000000000}"/>
            </ac:spMkLst>
          </pc:spChg>
          <pc:spChg chg="mod">
            <ac:chgData name="Jeff Round" userId="02e2b1fb-434b-48cc-927d-3b2ee6146a50" providerId="ADAL" clId="{8CD161A8-9EFD-4A0D-83EF-E06A5999373A}" dt="2021-10-21T21:04:42.353" v="3728"/>
            <ac:spMkLst>
              <pc:docMk/>
              <pc:sldMasterMk cId="2188884110" sldId="2147483701"/>
              <pc:sldLayoutMk cId="4063071280" sldId="2147483705"/>
              <ac:spMk id="4" creationId="{00000000-0000-0000-0000-000000000000}"/>
            </ac:spMkLst>
          </pc:spChg>
          <pc:spChg chg="mod">
            <ac:chgData name="Jeff Round" userId="02e2b1fb-434b-48cc-927d-3b2ee6146a50" providerId="ADAL" clId="{8CD161A8-9EFD-4A0D-83EF-E06A5999373A}" dt="2021-10-21T21:04:42.353" v="3728"/>
            <ac:spMkLst>
              <pc:docMk/>
              <pc:sldMasterMk cId="2188884110" sldId="2147483701"/>
              <pc:sldLayoutMk cId="4063071280" sldId="2147483705"/>
              <ac:spMk id="5" creationId="{364EC8E7-3662-4120-B59E-7D987077B451}"/>
            </ac:spMkLst>
          </pc:spChg>
          <pc:spChg chg="mod">
            <ac:chgData name="Jeff Round" userId="02e2b1fb-434b-48cc-927d-3b2ee6146a50" providerId="ADAL" clId="{8CD161A8-9EFD-4A0D-83EF-E06A5999373A}" dt="2021-10-21T21:04:42.353" v="3728"/>
            <ac:spMkLst>
              <pc:docMk/>
              <pc:sldMasterMk cId="2188884110" sldId="2147483701"/>
              <pc:sldLayoutMk cId="4063071280" sldId="2147483705"/>
              <ac:spMk id="6" creationId="{9CC07836-DDB1-47FC-A291-C5E49E479EF7}"/>
            </ac:spMkLst>
          </pc:spChg>
          <pc:spChg chg="mod">
            <ac:chgData name="Jeff Round" userId="02e2b1fb-434b-48cc-927d-3b2ee6146a50" providerId="ADAL" clId="{8CD161A8-9EFD-4A0D-83EF-E06A5999373A}" dt="2021-10-21T21:04:42.353" v="3728"/>
            <ac:spMkLst>
              <pc:docMk/>
              <pc:sldMasterMk cId="2188884110" sldId="2147483701"/>
              <pc:sldLayoutMk cId="4063071280" sldId="2147483705"/>
              <ac:spMk id="7" creationId="{5E298FEE-0C60-483A-9960-6D7812E4E439}"/>
            </ac:spMkLst>
          </pc:spChg>
        </pc:sldLayoutChg>
      </pc:sldMasterChg>
      <pc:sldMasterChg chg="delSp modSp mod modSldLayout">
        <pc:chgData name="Jeff Round" userId="02e2b1fb-434b-48cc-927d-3b2ee6146a50" providerId="ADAL" clId="{8CD161A8-9EFD-4A0D-83EF-E06A5999373A}" dt="2021-10-21T21:04:42.353" v="3728"/>
        <pc:sldMasterMkLst>
          <pc:docMk/>
          <pc:sldMasterMk cId="2929639358" sldId="2147483708"/>
        </pc:sldMasterMkLst>
        <pc:spChg chg="mod">
          <ac:chgData name="Jeff Round" userId="02e2b1fb-434b-48cc-927d-3b2ee6146a50" providerId="ADAL" clId="{8CD161A8-9EFD-4A0D-83EF-E06A5999373A}" dt="2021-10-21T21:04:42.353" v="3728"/>
          <ac:spMkLst>
            <pc:docMk/>
            <pc:sldMasterMk cId="2929639358" sldId="2147483708"/>
            <ac:spMk id="3" creationId="{00000000-0000-0000-0000-000000000000}"/>
          </ac:spMkLst>
        </pc:spChg>
        <pc:spChg chg="mod">
          <ac:chgData name="Jeff Round" userId="02e2b1fb-434b-48cc-927d-3b2ee6146a50" providerId="ADAL" clId="{8CD161A8-9EFD-4A0D-83EF-E06A5999373A}" dt="2021-10-21T21:04:42.353" v="3728"/>
          <ac:spMkLst>
            <pc:docMk/>
            <pc:sldMasterMk cId="2929639358" sldId="2147483708"/>
            <ac:spMk id="4" creationId="{00000000-0000-0000-0000-000000000000}"/>
          </ac:spMkLst>
        </pc:spChg>
        <pc:spChg chg="mod">
          <ac:chgData name="Jeff Round" userId="02e2b1fb-434b-48cc-927d-3b2ee6146a50" providerId="ADAL" clId="{8CD161A8-9EFD-4A0D-83EF-E06A5999373A}" dt="2021-10-21T21:04:42.353" v="3728"/>
          <ac:spMkLst>
            <pc:docMk/>
            <pc:sldMasterMk cId="2929639358" sldId="2147483708"/>
            <ac:spMk id="5" creationId="{00000000-0000-0000-0000-000000000000}"/>
          </ac:spMkLst>
        </pc:spChg>
        <pc:spChg chg="mod">
          <ac:chgData name="Jeff Round" userId="02e2b1fb-434b-48cc-927d-3b2ee6146a50" providerId="ADAL" clId="{8CD161A8-9EFD-4A0D-83EF-E06A5999373A}" dt="2021-10-21T21:04:42.353" v="3728"/>
          <ac:spMkLst>
            <pc:docMk/>
            <pc:sldMasterMk cId="2929639358" sldId="2147483708"/>
            <ac:spMk id="6" creationId="{00000000-0000-0000-0000-000000000000}"/>
          </ac:spMkLst>
        </pc:spChg>
        <pc:spChg chg="mod">
          <ac:chgData name="Jeff Round" userId="02e2b1fb-434b-48cc-927d-3b2ee6146a50" providerId="ADAL" clId="{8CD161A8-9EFD-4A0D-83EF-E06A5999373A}" dt="2021-10-21T21:04:42.353" v="3728"/>
          <ac:spMkLst>
            <pc:docMk/>
            <pc:sldMasterMk cId="2929639358" sldId="2147483708"/>
            <ac:spMk id="7" creationId="{AF08E532-7471-4D40-8FC6-1B762DB845E2}"/>
          </ac:spMkLst>
        </pc:spChg>
        <pc:spChg chg="del">
          <ac:chgData name="Jeff Round" userId="02e2b1fb-434b-48cc-927d-3b2ee6146a50" providerId="ADAL" clId="{8CD161A8-9EFD-4A0D-83EF-E06A5999373A}" dt="2021-10-18T20:43:38.171" v="446" actId="478"/>
          <ac:spMkLst>
            <pc:docMk/>
            <pc:sldMasterMk cId="2929639358" sldId="2147483708"/>
            <ac:spMk id="8" creationId="{924208B6-E985-44FC-90FC-7C788DE7F2B3}"/>
          </ac:spMkLst>
        </pc:spChg>
        <pc:spChg chg="mod">
          <ac:chgData name="Jeff Round" userId="02e2b1fb-434b-48cc-927d-3b2ee6146a50" providerId="ADAL" clId="{8CD161A8-9EFD-4A0D-83EF-E06A5999373A}" dt="2021-10-21T21:04:42.353" v="3728"/>
          <ac:spMkLst>
            <pc:docMk/>
            <pc:sldMasterMk cId="2929639358" sldId="2147483708"/>
            <ac:spMk id="9" creationId="{42DE7EAA-FA41-4A93-8C98-BD5CD5F2E9B1}"/>
          </ac:spMkLst>
        </pc:spChg>
        <pc:spChg chg="del">
          <ac:chgData name="Jeff Round" userId="02e2b1fb-434b-48cc-927d-3b2ee6146a50" providerId="ADAL" clId="{8CD161A8-9EFD-4A0D-83EF-E06A5999373A}" dt="2021-10-18T20:43:44.546" v="448" actId="478"/>
          <ac:spMkLst>
            <pc:docMk/>
            <pc:sldMasterMk cId="2929639358" sldId="2147483708"/>
            <ac:spMk id="10" creationId="{5780FF69-2155-4CEF-9806-5DB6F540DAB5}"/>
          </ac:spMkLst>
        </pc:spChg>
        <pc:spChg chg="mod">
          <ac:chgData name="Jeff Round" userId="02e2b1fb-434b-48cc-927d-3b2ee6146a50" providerId="ADAL" clId="{8CD161A8-9EFD-4A0D-83EF-E06A5999373A}" dt="2021-10-21T21:04:42.353" v="3728"/>
          <ac:spMkLst>
            <pc:docMk/>
            <pc:sldMasterMk cId="2929639358" sldId="2147483708"/>
            <ac:spMk id="14" creationId="{945D91C5-92B1-4C70-BCB1-A271365EA89B}"/>
          </ac:spMkLst>
        </pc:spChg>
        <pc:spChg chg="del">
          <ac:chgData name="Jeff Round" userId="02e2b1fb-434b-48cc-927d-3b2ee6146a50" providerId="ADAL" clId="{8CD161A8-9EFD-4A0D-83EF-E06A5999373A}" dt="2021-10-18T20:43:42.253" v="447" actId="478"/>
          <ac:spMkLst>
            <pc:docMk/>
            <pc:sldMasterMk cId="2929639358" sldId="2147483708"/>
            <ac:spMk id="15" creationId="{87E7CAB6-0370-401D-BE4E-E09E0C1E228D}"/>
          </ac:spMkLst>
        </pc:spChg>
        <pc:spChg chg="mod">
          <ac:chgData name="Jeff Round" userId="02e2b1fb-434b-48cc-927d-3b2ee6146a50" providerId="ADAL" clId="{8CD161A8-9EFD-4A0D-83EF-E06A5999373A}" dt="2021-10-21T21:04:42.353" v="3728"/>
          <ac:spMkLst>
            <pc:docMk/>
            <pc:sldMasterMk cId="2929639358" sldId="2147483708"/>
            <ac:spMk id="16" creationId="{9934822E-D7D7-427D-96E2-54591F54FA91}"/>
          </ac:spMkLst>
        </pc:spChg>
        <pc:spChg chg="del">
          <ac:chgData name="Jeff Round" userId="02e2b1fb-434b-48cc-927d-3b2ee6146a50" providerId="ADAL" clId="{8CD161A8-9EFD-4A0D-83EF-E06A5999373A}" dt="2021-10-18T20:43:35.759" v="445" actId="478"/>
          <ac:spMkLst>
            <pc:docMk/>
            <pc:sldMasterMk cId="2929639358" sldId="2147483708"/>
            <ac:spMk id="17" creationId="{8F6C4675-BFFC-4333-B238-AC59EF403523}"/>
          </ac:spMkLst>
        </pc:spChg>
        <pc:grpChg chg="mod">
          <ac:chgData name="Jeff Round" userId="02e2b1fb-434b-48cc-927d-3b2ee6146a50" providerId="ADAL" clId="{8CD161A8-9EFD-4A0D-83EF-E06A5999373A}" dt="2021-10-21T21:04:42.353" v="3728"/>
          <ac:grpSpMkLst>
            <pc:docMk/>
            <pc:sldMasterMk cId="2929639358" sldId="2147483708"/>
            <ac:grpSpMk id="11" creationId="{029832AF-CFE9-4795-9CD7-F0BCFF07D11F}"/>
          </ac:grpSpMkLst>
        </pc:grpChg>
        <pc:grpChg chg="del">
          <ac:chgData name="Jeff Round" userId="02e2b1fb-434b-48cc-927d-3b2ee6146a50" providerId="ADAL" clId="{8CD161A8-9EFD-4A0D-83EF-E06A5999373A}" dt="2021-10-18T20:43:35.759" v="445" actId="478"/>
          <ac:grpSpMkLst>
            <pc:docMk/>
            <pc:sldMasterMk cId="2929639358" sldId="2147483708"/>
            <ac:grpSpMk id="12" creationId="{00E086BD-2EC5-47FA-B909-D7802DF849E2}"/>
          </ac:grpSpMkLst>
        </pc:grpChg>
        <pc:grpChg chg="del">
          <ac:chgData name="Jeff Round" userId="02e2b1fb-434b-48cc-927d-3b2ee6146a50" providerId="ADAL" clId="{8CD161A8-9EFD-4A0D-83EF-E06A5999373A}" dt="2021-10-18T20:43:42.253" v="447" actId="478"/>
          <ac:grpSpMkLst>
            <pc:docMk/>
            <pc:sldMasterMk cId="2929639358" sldId="2147483708"/>
            <ac:grpSpMk id="13" creationId="{E0808422-F1A7-4FF3-A311-6FBAC5F5EEA5}"/>
          </ac:grpSpMkLst>
        </pc:grpChg>
        <pc:picChg chg="mod">
          <ac:chgData name="Jeff Round" userId="02e2b1fb-434b-48cc-927d-3b2ee6146a50" providerId="ADAL" clId="{8CD161A8-9EFD-4A0D-83EF-E06A5999373A}" dt="2021-10-21T21:04:42.353" v="3728"/>
          <ac:picMkLst>
            <pc:docMk/>
            <pc:sldMasterMk cId="2929639358" sldId="2147483708"/>
            <ac:picMk id="20" creationId="{969EBBA3-1361-4DFC-9594-8994F4CEC0E0}"/>
          </ac:picMkLst>
        </pc:picChg>
        <pc:sldLayoutChg chg="modSp">
          <pc:chgData name="Jeff Round" userId="02e2b1fb-434b-48cc-927d-3b2ee6146a50" providerId="ADAL" clId="{8CD161A8-9EFD-4A0D-83EF-E06A5999373A}" dt="2021-10-21T21:04:42.353" v="3728"/>
          <pc:sldLayoutMkLst>
            <pc:docMk/>
            <pc:sldMasterMk cId="2929639358" sldId="2147483708"/>
            <pc:sldLayoutMk cId="966022144" sldId="2147483709"/>
          </pc:sldLayoutMkLst>
          <pc:spChg chg="mod">
            <ac:chgData name="Jeff Round" userId="02e2b1fb-434b-48cc-927d-3b2ee6146a50" providerId="ADAL" clId="{8CD161A8-9EFD-4A0D-83EF-E06A5999373A}" dt="2021-10-21T21:04:42.353" v="3728"/>
            <ac:spMkLst>
              <pc:docMk/>
              <pc:sldMasterMk cId="2929639358" sldId="2147483708"/>
              <pc:sldLayoutMk cId="966022144" sldId="2147483709"/>
              <ac:spMk id="4" creationId="{00000000-0000-0000-0000-000000000000}"/>
            </ac:spMkLst>
          </pc:spChg>
          <pc:spChg chg="mod">
            <ac:chgData name="Jeff Round" userId="02e2b1fb-434b-48cc-927d-3b2ee6146a50" providerId="ADAL" clId="{8CD161A8-9EFD-4A0D-83EF-E06A5999373A}" dt="2021-10-21T21:04:42.353" v="3728"/>
            <ac:spMkLst>
              <pc:docMk/>
              <pc:sldMasterMk cId="2929639358" sldId="2147483708"/>
              <pc:sldLayoutMk cId="966022144" sldId="2147483709"/>
              <ac:spMk id="9" creationId="{42BB5AC3-A956-4810-990D-E8DBA56D5F68}"/>
            </ac:spMkLst>
          </pc:spChg>
          <pc:spChg chg="mod">
            <ac:chgData name="Jeff Round" userId="02e2b1fb-434b-48cc-927d-3b2ee6146a50" providerId="ADAL" clId="{8CD161A8-9EFD-4A0D-83EF-E06A5999373A}" dt="2021-10-21T21:04:42.353" v="3728"/>
            <ac:spMkLst>
              <pc:docMk/>
              <pc:sldMasterMk cId="2929639358" sldId="2147483708"/>
              <pc:sldLayoutMk cId="966022144" sldId="2147483709"/>
              <ac:spMk id="10" creationId="{25CFFC75-A049-4658-B74F-8930045E18F6}"/>
            </ac:spMkLst>
          </pc:spChg>
        </pc:sldLayoutChg>
        <pc:sldLayoutChg chg="modSp">
          <pc:chgData name="Jeff Round" userId="02e2b1fb-434b-48cc-927d-3b2ee6146a50" providerId="ADAL" clId="{8CD161A8-9EFD-4A0D-83EF-E06A5999373A}" dt="2021-10-21T21:04:42.353" v="3728"/>
          <pc:sldLayoutMkLst>
            <pc:docMk/>
            <pc:sldMasterMk cId="2929639358" sldId="2147483708"/>
            <pc:sldLayoutMk cId="4220914965" sldId="2147483710"/>
          </pc:sldLayoutMkLst>
          <pc:spChg chg="mod">
            <ac:chgData name="Jeff Round" userId="02e2b1fb-434b-48cc-927d-3b2ee6146a50" providerId="ADAL" clId="{8CD161A8-9EFD-4A0D-83EF-E06A5999373A}" dt="2021-10-21T21:04:42.353" v="3728"/>
            <ac:spMkLst>
              <pc:docMk/>
              <pc:sldMasterMk cId="2929639358" sldId="2147483708"/>
              <pc:sldLayoutMk cId="4220914965" sldId="2147483710"/>
              <ac:spMk id="3" creationId="{00000000-0000-0000-0000-000000000000}"/>
            </ac:spMkLst>
          </pc:spChg>
          <pc:spChg chg="mod">
            <ac:chgData name="Jeff Round" userId="02e2b1fb-434b-48cc-927d-3b2ee6146a50" providerId="ADAL" clId="{8CD161A8-9EFD-4A0D-83EF-E06A5999373A}" dt="2021-10-21T21:04:42.353" v="3728"/>
            <ac:spMkLst>
              <pc:docMk/>
              <pc:sldMasterMk cId="2929639358" sldId="2147483708"/>
              <pc:sldLayoutMk cId="4220914965" sldId="2147483710"/>
              <ac:spMk id="4" creationId="{00000000-0000-0000-0000-000000000000}"/>
            </ac:spMkLst>
          </pc:spChg>
          <pc:spChg chg="mod">
            <ac:chgData name="Jeff Round" userId="02e2b1fb-434b-48cc-927d-3b2ee6146a50" providerId="ADAL" clId="{8CD161A8-9EFD-4A0D-83EF-E06A5999373A}" dt="2021-10-21T21:04:42.353" v="3728"/>
            <ac:spMkLst>
              <pc:docMk/>
              <pc:sldMasterMk cId="2929639358" sldId="2147483708"/>
              <pc:sldLayoutMk cId="4220914965" sldId="2147483710"/>
              <ac:spMk id="7" creationId="{76E5F8A7-D396-4D52-8B87-DAFFBE771F3E}"/>
            </ac:spMkLst>
          </pc:spChg>
          <pc:spChg chg="mod">
            <ac:chgData name="Jeff Round" userId="02e2b1fb-434b-48cc-927d-3b2ee6146a50" providerId="ADAL" clId="{8CD161A8-9EFD-4A0D-83EF-E06A5999373A}" dt="2021-10-21T21:04:42.353" v="3728"/>
            <ac:spMkLst>
              <pc:docMk/>
              <pc:sldMasterMk cId="2929639358" sldId="2147483708"/>
              <pc:sldLayoutMk cId="4220914965" sldId="2147483710"/>
              <ac:spMk id="8" creationId="{D1423012-B1A2-4222-9943-6035ADC76A3E}"/>
            </ac:spMkLst>
          </pc:spChg>
          <pc:spChg chg="mod">
            <ac:chgData name="Jeff Round" userId="02e2b1fb-434b-48cc-927d-3b2ee6146a50" providerId="ADAL" clId="{8CD161A8-9EFD-4A0D-83EF-E06A5999373A}" dt="2021-10-21T21:04:42.353" v="3728"/>
            <ac:spMkLst>
              <pc:docMk/>
              <pc:sldMasterMk cId="2929639358" sldId="2147483708"/>
              <pc:sldLayoutMk cId="4220914965" sldId="2147483710"/>
              <ac:spMk id="9" creationId="{DCCFC844-4165-4AEC-94AF-FEB769D8388B}"/>
            </ac:spMkLst>
          </pc:spChg>
        </pc:sldLayoutChg>
        <pc:sldLayoutChg chg="modSp">
          <pc:chgData name="Jeff Round" userId="02e2b1fb-434b-48cc-927d-3b2ee6146a50" providerId="ADAL" clId="{8CD161A8-9EFD-4A0D-83EF-E06A5999373A}" dt="2021-10-21T21:04:42.353" v="3728"/>
          <pc:sldLayoutMkLst>
            <pc:docMk/>
            <pc:sldMasterMk cId="2929639358" sldId="2147483708"/>
            <pc:sldLayoutMk cId="4273104863" sldId="2147483711"/>
          </pc:sldLayoutMkLst>
          <pc:spChg chg="mod">
            <ac:chgData name="Jeff Round" userId="02e2b1fb-434b-48cc-927d-3b2ee6146a50" providerId="ADAL" clId="{8CD161A8-9EFD-4A0D-83EF-E06A5999373A}" dt="2021-10-21T21:04:42.353" v="3728"/>
            <ac:spMkLst>
              <pc:docMk/>
              <pc:sldMasterMk cId="2929639358" sldId="2147483708"/>
              <pc:sldLayoutMk cId="4273104863" sldId="2147483711"/>
              <ac:spMk id="3" creationId="{00000000-0000-0000-0000-000000000000}"/>
            </ac:spMkLst>
          </pc:spChg>
          <pc:spChg chg="mod">
            <ac:chgData name="Jeff Round" userId="02e2b1fb-434b-48cc-927d-3b2ee6146a50" providerId="ADAL" clId="{8CD161A8-9EFD-4A0D-83EF-E06A5999373A}" dt="2021-10-21T21:04:42.353" v="3728"/>
            <ac:spMkLst>
              <pc:docMk/>
              <pc:sldMasterMk cId="2929639358" sldId="2147483708"/>
              <pc:sldLayoutMk cId="4273104863" sldId="2147483711"/>
              <ac:spMk id="4" creationId="{00000000-0000-0000-0000-000000000000}"/>
            </ac:spMkLst>
          </pc:spChg>
          <pc:spChg chg="mod">
            <ac:chgData name="Jeff Round" userId="02e2b1fb-434b-48cc-927d-3b2ee6146a50" providerId="ADAL" clId="{8CD161A8-9EFD-4A0D-83EF-E06A5999373A}" dt="2021-10-21T21:04:42.353" v="3728"/>
            <ac:spMkLst>
              <pc:docMk/>
              <pc:sldMasterMk cId="2929639358" sldId="2147483708"/>
              <pc:sldLayoutMk cId="4273104863" sldId="2147483711"/>
              <ac:spMk id="5" creationId="{00000000-0000-0000-0000-000000000000}"/>
            </ac:spMkLst>
          </pc:spChg>
          <pc:spChg chg="mod">
            <ac:chgData name="Jeff Round" userId="02e2b1fb-434b-48cc-927d-3b2ee6146a50" providerId="ADAL" clId="{8CD161A8-9EFD-4A0D-83EF-E06A5999373A}" dt="2021-10-21T21:04:42.353" v="3728"/>
            <ac:spMkLst>
              <pc:docMk/>
              <pc:sldMasterMk cId="2929639358" sldId="2147483708"/>
              <pc:sldLayoutMk cId="4273104863" sldId="2147483711"/>
              <ac:spMk id="6" creationId="{00000000-0000-0000-0000-000000000000}"/>
            </ac:spMkLst>
          </pc:spChg>
          <pc:spChg chg="mod">
            <ac:chgData name="Jeff Round" userId="02e2b1fb-434b-48cc-927d-3b2ee6146a50" providerId="ADAL" clId="{8CD161A8-9EFD-4A0D-83EF-E06A5999373A}" dt="2021-10-21T21:04:42.353" v="3728"/>
            <ac:spMkLst>
              <pc:docMk/>
              <pc:sldMasterMk cId="2929639358" sldId="2147483708"/>
              <pc:sldLayoutMk cId="4273104863" sldId="2147483711"/>
              <ac:spMk id="8" creationId="{2FDAA9CF-1C58-4D22-8730-A8253B00F11D}"/>
            </ac:spMkLst>
          </pc:spChg>
          <pc:spChg chg="mod">
            <ac:chgData name="Jeff Round" userId="02e2b1fb-434b-48cc-927d-3b2ee6146a50" providerId="ADAL" clId="{8CD161A8-9EFD-4A0D-83EF-E06A5999373A}" dt="2021-10-21T21:04:42.353" v="3728"/>
            <ac:spMkLst>
              <pc:docMk/>
              <pc:sldMasterMk cId="2929639358" sldId="2147483708"/>
              <pc:sldLayoutMk cId="4273104863" sldId="2147483711"/>
              <ac:spMk id="10" creationId="{C4581A2C-E0ED-466D-87C1-21F05B7E0D89}"/>
            </ac:spMkLst>
          </pc:spChg>
          <pc:spChg chg="mod">
            <ac:chgData name="Jeff Round" userId="02e2b1fb-434b-48cc-927d-3b2ee6146a50" providerId="ADAL" clId="{8CD161A8-9EFD-4A0D-83EF-E06A5999373A}" dt="2021-10-21T21:04:42.353" v="3728"/>
            <ac:spMkLst>
              <pc:docMk/>
              <pc:sldMasterMk cId="2929639358" sldId="2147483708"/>
              <pc:sldLayoutMk cId="4273104863" sldId="2147483711"/>
              <ac:spMk id="11" creationId="{FBF1E5F7-530C-491E-B031-957DE9AC4310}"/>
            </ac:spMkLst>
          </pc:spChg>
        </pc:sldLayoutChg>
        <pc:sldLayoutChg chg="modSp">
          <pc:chgData name="Jeff Round" userId="02e2b1fb-434b-48cc-927d-3b2ee6146a50" providerId="ADAL" clId="{8CD161A8-9EFD-4A0D-83EF-E06A5999373A}" dt="2021-10-21T21:04:42.353" v="3728"/>
          <pc:sldLayoutMkLst>
            <pc:docMk/>
            <pc:sldMasterMk cId="2929639358" sldId="2147483708"/>
            <pc:sldLayoutMk cId="3162528925" sldId="2147483712"/>
          </pc:sldLayoutMkLst>
          <pc:spChg chg="mod">
            <ac:chgData name="Jeff Round" userId="02e2b1fb-434b-48cc-927d-3b2ee6146a50" providerId="ADAL" clId="{8CD161A8-9EFD-4A0D-83EF-E06A5999373A}" dt="2021-10-21T21:04:42.353" v="3728"/>
            <ac:spMkLst>
              <pc:docMk/>
              <pc:sldMasterMk cId="2929639358" sldId="2147483708"/>
              <pc:sldLayoutMk cId="3162528925" sldId="2147483712"/>
              <ac:spMk id="5" creationId="{AAD5078D-0554-4566-86E3-EFF2A60A7F87}"/>
            </ac:spMkLst>
          </pc:spChg>
          <pc:spChg chg="mod">
            <ac:chgData name="Jeff Round" userId="02e2b1fb-434b-48cc-927d-3b2ee6146a50" providerId="ADAL" clId="{8CD161A8-9EFD-4A0D-83EF-E06A5999373A}" dt="2021-10-21T21:04:42.353" v="3728"/>
            <ac:spMkLst>
              <pc:docMk/>
              <pc:sldMasterMk cId="2929639358" sldId="2147483708"/>
              <pc:sldLayoutMk cId="3162528925" sldId="2147483712"/>
              <ac:spMk id="7" creationId="{B2D0D79F-9F3F-4F20-A12B-A565732CBE81}"/>
            </ac:spMkLst>
          </pc:spChg>
          <pc:spChg chg="mod">
            <ac:chgData name="Jeff Round" userId="02e2b1fb-434b-48cc-927d-3b2ee6146a50" providerId="ADAL" clId="{8CD161A8-9EFD-4A0D-83EF-E06A5999373A}" dt="2021-10-21T21:04:42.353" v="3728"/>
            <ac:spMkLst>
              <pc:docMk/>
              <pc:sldMasterMk cId="2929639358" sldId="2147483708"/>
              <pc:sldLayoutMk cId="3162528925" sldId="2147483712"/>
              <ac:spMk id="8" creationId="{3B29E510-3D74-4C05-A5D3-015100EE0E75}"/>
            </ac:spMkLst>
          </pc:spChg>
          <pc:spChg chg="mod">
            <ac:chgData name="Jeff Round" userId="02e2b1fb-434b-48cc-927d-3b2ee6146a50" providerId="ADAL" clId="{8CD161A8-9EFD-4A0D-83EF-E06A5999373A}" dt="2021-10-21T21:04:42.353" v="3728"/>
            <ac:spMkLst>
              <pc:docMk/>
              <pc:sldMasterMk cId="2929639358" sldId="2147483708"/>
              <pc:sldLayoutMk cId="3162528925" sldId="2147483712"/>
              <ac:spMk id="9" creationId="{9DD6D32A-01D1-4861-94AF-440C72788903}"/>
            </ac:spMkLst>
          </pc:spChg>
        </pc:sldLayoutChg>
        <pc:sldLayoutChg chg="modSp">
          <pc:chgData name="Jeff Round" userId="02e2b1fb-434b-48cc-927d-3b2ee6146a50" providerId="ADAL" clId="{8CD161A8-9EFD-4A0D-83EF-E06A5999373A}" dt="2021-10-21T21:04:42.353" v="3728"/>
          <pc:sldLayoutMkLst>
            <pc:docMk/>
            <pc:sldMasterMk cId="2929639358" sldId="2147483708"/>
            <pc:sldLayoutMk cId="1895416877" sldId="2147483713"/>
          </pc:sldLayoutMkLst>
          <pc:spChg chg="mod">
            <ac:chgData name="Jeff Round" userId="02e2b1fb-434b-48cc-927d-3b2ee6146a50" providerId="ADAL" clId="{8CD161A8-9EFD-4A0D-83EF-E06A5999373A}" dt="2021-10-21T21:04:42.353" v="3728"/>
            <ac:spMkLst>
              <pc:docMk/>
              <pc:sldMasterMk cId="2929639358" sldId="2147483708"/>
              <pc:sldLayoutMk cId="1895416877" sldId="2147483713"/>
              <ac:spMk id="3" creationId="{00000000-0000-0000-0000-000000000000}"/>
            </ac:spMkLst>
          </pc:spChg>
          <pc:spChg chg="mod">
            <ac:chgData name="Jeff Round" userId="02e2b1fb-434b-48cc-927d-3b2ee6146a50" providerId="ADAL" clId="{8CD161A8-9EFD-4A0D-83EF-E06A5999373A}" dt="2021-10-21T21:04:42.353" v="3728"/>
            <ac:spMkLst>
              <pc:docMk/>
              <pc:sldMasterMk cId="2929639358" sldId="2147483708"/>
              <pc:sldLayoutMk cId="1895416877" sldId="2147483713"/>
              <ac:spMk id="4" creationId="{00000000-0000-0000-0000-000000000000}"/>
            </ac:spMkLst>
          </pc:spChg>
          <pc:spChg chg="mod">
            <ac:chgData name="Jeff Round" userId="02e2b1fb-434b-48cc-927d-3b2ee6146a50" providerId="ADAL" clId="{8CD161A8-9EFD-4A0D-83EF-E06A5999373A}" dt="2021-10-21T21:04:42.353" v="3728"/>
            <ac:spMkLst>
              <pc:docMk/>
              <pc:sldMasterMk cId="2929639358" sldId="2147483708"/>
              <pc:sldLayoutMk cId="1895416877" sldId="2147483713"/>
              <ac:spMk id="6" creationId="{D6454E72-4B24-4F51-93FF-F82DCBAF0B78}"/>
            </ac:spMkLst>
          </pc:spChg>
          <pc:spChg chg="mod">
            <ac:chgData name="Jeff Round" userId="02e2b1fb-434b-48cc-927d-3b2ee6146a50" providerId="ADAL" clId="{8CD161A8-9EFD-4A0D-83EF-E06A5999373A}" dt="2021-10-21T21:04:42.353" v="3728"/>
            <ac:spMkLst>
              <pc:docMk/>
              <pc:sldMasterMk cId="2929639358" sldId="2147483708"/>
              <pc:sldLayoutMk cId="1895416877" sldId="2147483713"/>
              <ac:spMk id="8" creationId="{1A1E793A-C265-4F99-9EDF-EB66DB369E32}"/>
            </ac:spMkLst>
          </pc:spChg>
          <pc:spChg chg="mod">
            <ac:chgData name="Jeff Round" userId="02e2b1fb-434b-48cc-927d-3b2ee6146a50" providerId="ADAL" clId="{8CD161A8-9EFD-4A0D-83EF-E06A5999373A}" dt="2021-10-21T21:04:42.353" v="3728"/>
            <ac:spMkLst>
              <pc:docMk/>
              <pc:sldMasterMk cId="2929639358" sldId="2147483708"/>
              <pc:sldLayoutMk cId="1895416877" sldId="2147483713"/>
              <ac:spMk id="9" creationId="{9B58FE8C-54AD-426B-AD0D-98DE49505C48}"/>
            </ac:spMkLst>
          </pc:spChg>
        </pc:sldLayoutChg>
      </pc:sldMasterChg>
      <pc:sldMasterChg chg="modSldLayout">
        <pc:chgData name="Jeff Round" userId="02e2b1fb-434b-48cc-927d-3b2ee6146a50" providerId="ADAL" clId="{8CD161A8-9EFD-4A0D-83EF-E06A5999373A}" dt="2021-10-21T21:04:42.353" v="3728"/>
        <pc:sldMasterMkLst>
          <pc:docMk/>
          <pc:sldMasterMk cId="2162226580" sldId="2147483714"/>
        </pc:sldMasterMkLst>
        <pc:sldLayoutChg chg="modSp">
          <pc:chgData name="Jeff Round" userId="02e2b1fb-434b-48cc-927d-3b2ee6146a50" providerId="ADAL" clId="{8CD161A8-9EFD-4A0D-83EF-E06A5999373A}" dt="2021-10-21T21:04:42.353" v="3728"/>
          <pc:sldLayoutMkLst>
            <pc:docMk/>
            <pc:sldMasterMk cId="2162226580" sldId="2147483714"/>
            <pc:sldLayoutMk cId="2333894953" sldId="2147483715"/>
          </pc:sldLayoutMkLst>
          <pc:spChg chg="mod">
            <ac:chgData name="Jeff Round" userId="02e2b1fb-434b-48cc-927d-3b2ee6146a50" providerId="ADAL" clId="{8CD161A8-9EFD-4A0D-83EF-E06A5999373A}" dt="2021-10-21T21:04:42.353" v="3728"/>
            <ac:spMkLst>
              <pc:docMk/>
              <pc:sldMasterMk cId="2162226580" sldId="2147483714"/>
              <pc:sldLayoutMk cId="2333894953" sldId="2147483715"/>
              <ac:spMk id="17" creationId="{4E06DBD7-DF98-4DD0-A5D8-D0141CAC11E9}"/>
            </ac:spMkLst>
          </pc:spChg>
          <pc:spChg chg="mod">
            <ac:chgData name="Jeff Round" userId="02e2b1fb-434b-48cc-927d-3b2ee6146a50" providerId="ADAL" clId="{8CD161A8-9EFD-4A0D-83EF-E06A5999373A}" dt="2021-10-21T21:04:42.353" v="3728"/>
            <ac:spMkLst>
              <pc:docMk/>
              <pc:sldMasterMk cId="2162226580" sldId="2147483714"/>
              <pc:sldLayoutMk cId="2333894953" sldId="2147483715"/>
              <ac:spMk id="18" creationId="{632E25BF-86C9-4D0B-8DF4-F391F145FBAB}"/>
            </ac:spMkLst>
          </pc:spChg>
          <pc:spChg chg="mod">
            <ac:chgData name="Jeff Round" userId="02e2b1fb-434b-48cc-927d-3b2ee6146a50" providerId="ADAL" clId="{8CD161A8-9EFD-4A0D-83EF-E06A5999373A}" dt="2021-10-21T21:04:42.353" v="3728"/>
            <ac:spMkLst>
              <pc:docMk/>
              <pc:sldMasterMk cId="2162226580" sldId="2147483714"/>
              <pc:sldLayoutMk cId="2333894953" sldId="2147483715"/>
              <ac:spMk id="19" creationId="{3601019C-681B-4646-BD60-D69D25B3112E}"/>
            </ac:spMkLst>
          </pc:spChg>
          <pc:picChg chg="mod">
            <ac:chgData name="Jeff Round" userId="02e2b1fb-434b-48cc-927d-3b2ee6146a50" providerId="ADAL" clId="{8CD161A8-9EFD-4A0D-83EF-E06A5999373A}" dt="2021-10-21T21:04:42.353" v="3728"/>
            <ac:picMkLst>
              <pc:docMk/>
              <pc:sldMasterMk cId="2162226580" sldId="2147483714"/>
              <pc:sldLayoutMk cId="2333894953" sldId="2147483715"/>
              <ac:picMk id="8" creationId="{58604076-7989-4283-84A1-95C21D525BCE}"/>
            </ac:picMkLst>
          </pc:picChg>
          <pc:picChg chg="mod">
            <ac:chgData name="Jeff Round" userId="02e2b1fb-434b-48cc-927d-3b2ee6146a50" providerId="ADAL" clId="{8CD161A8-9EFD-4A0D-83EF-E06A5999373A}" dt="2021-10-21T21:04:42.353" v="3728"/>
            <ac:picMkLst>
              <pc:docMk/>
              <pc:sldMasterMk cId="2162226580" sldId="2147483714"/>
              <pc:sldLayoutMk cId="2333894953" sldId="2147483715"/>
              <ac:picMk id="20" creationId="{95E8819F-99CE-4F9D-A53A-9C91E8495EA8}"/>
            </ac:picMkLst>
          </pc:picChg>
        </pc:sldLayoutChg>
      </pc:sldMasterChg>
      <pc:sldMasterChg chg="modSp mod modSldLayout">
        <pc:chgData name="Jeff Round" userId="02e2b1fb-434b-48cc-927d-3b2ee6146a50" providerId="ADAL" clId="{8CD161A8-9EFD-4A0D-83EF-E06A5999373A}" dt="2021-10-21T21:04:42.353" v="3728"/>
        <pc:sldMasterMkLst>
          <pc:docMk/>
          <pc:sldMasterMk cId="3655944308" sldId="2147483716"/>
        </pc:sldMasterMkLst>
        <pc:spChg chg="mod">
          <ac:chgData name="Jeff Round" userId="02e2b1fb-434b-48cc-927d-3b2ee6146a50" providerId="ADAL" clId="{8CD161A8-9EFD-4A0D-83EF-E06A5999373A}" dt="2021-10-21T21:04:42.353" v="3728"/>
          <ac:spMkLst>
            <pc:docMk/>
            <pc:sldMasterMk cId="3655944308" sldId="2147483716"/>
            <ac:spMk id="29" creationId="{EA6293B3-C9D3-445E-BF42-CC0285F9C34B}"/>
          </ac:spMkLst>
        </pc:spChg>
        <pc:picChg chg="mod">
          <ac:chgData name="Jeff Round" userId="02e2b1fb-434b-48cc-927d-3b2ee6146a50" providerId="ADAL" clId="{8CD161A8-9EFD-4A0D-83EF-E06A5999373A}" dt="2021-10-21T21:04:42.353" v="3728"/>
          <ac:picMkLst>
            <pc:docMk/>
            <pc:sldMasterMk cId="3655944308" sldId="2147483716"/>
            <ac:picMk id="5" creationId="{56992085-0B40-4A21-90CE-06332BCB8F37}"/>
          </ac:picMkLst>
        </pc:picChg>
        <pc:sldLayoutChg chg="modSp">
          <pc:chgData name="Jeff Round" userId="02e2b1fb-434b-48cc-927d-3b2ee6146a50" providerId="ADAL" clId="{8CD161A8-9EFD-4A0D-83EF-E06A5999373A}" dt="2021-10-21T21:04:42.353" v="3728"/>
          <pc:sldLayoutMkLst>
            <pc:docMk/>
            <pc:sldMasterMk cId="3655944308" sldId="2147483716"/>
            <pc:sldLayoutMk cId="3657401597" sldId="2147483717"/>
          </pc:sldLayoutMkLst>
          <pc:spChg chg="mod">
            <ac:chgData name="Jeff Round" userId="02e2b1fb-434b-48cc-927d-3b2ee6146a50" providerId="ADAL" clId="{8CD161A8-9EFD-4A0D-83EF-E06A5999373A}" dt="2021-10-21T21:04:42.353" v="3728"/>
            <ac:spMkLst>
              <pc:docMk/>
              <pc:sldMasterMk cId="3655944308" sldId="2147483716"/>
              <pc:sldLayoutMk cId="3657401597" sldId="2147483717"/>
              <ac:spMk id="3" creationId="{E43DAAFA-8D46-4F67-B53F-D12D9EFDA4A8}"/>
            </ac:spMkLst>
          </pc:spChg>
          <pc:spChg chg="mod">
            <ac:chgData name="Jeff Round" userId="02e2b1fb-434b-48cc-927d-3b2ee6146a50" providerId="ADAL" clId="{8CD161A8-9EFD-4A0D-83EF-E06A5999373A}" dt="2021-10-21T21:04:42.353" v="3728"/>
            <ac:spMkLst>
              <pc:docMk/>
              <pc:sldMasterMk cId="3655944308" sldId="2147483716"/>
              <pc:sldLayoutMk cId="3657401597" sldId="2147483717"/>
              <ac:spMk id="4" creationId="{3151BE28-7AF1-4183-832E-FFB9FDA9693A}"/>
            </ac:spMkLst>
          </pc:spChg>
        </pc:sldLayoutChg>
      </pc:sldMasterChg>
      <pc:sldMasterChg chg="modSp del delSldLayout modSldLayout">
        <pc:chgData name="Jeff Round" userId="02e2b1fb-434b-48cc-927d-3b2ee6146a50" providerId="ADAL" clId="{8CD161A8-9EFD-4A0D-83EF-E06A5999373A}" dt="2021-10-25T17:38:49.748" v="5436" actId="47"/>
        <pc:sldMasterMkLst>
          <pc:docMk/>
          <pc:sldMasterMk cId="2509073092" sldId="2147483718"/>
        </pc:sldMasterMkLst>
        <pc:spChg chg="mod">
          <ac:chgData name="Jeff Round" userId="02e2b1fb-434b-48cc-927d-3b2ee6146a50" providerId="ADAL" clId="{8CD161A8-9EFD-4A0D-83EF-E06A5999373A}" dt="2021-10-21T21:04:42.353" v="3728"/>
          <ac:spMkLst>
            <pc:docMk/>
            <pc:sldMasterMk cId="2509073092" sldId="2147483718"/>
            <ac:spMk id="2" creationId="{00000000-0000-0000-0000-000000000000}"/>
          </ac:spMkLst>
        </pc:spChg>
        <pc:spChg chg="mod">
          <ac:chgData name="Jeff Round" userId="02e2b1fb-434b-48cc-927d-3b2ee6146a50" providerId="ADAL" clId="{8CD161A8-9EFD-4A0D-83EF-E06A5999373A}" dt="2021-10-21T21:04:42.353" v="3728"/>
          <ac:spMkLst>
            <pc:docMk/>
            <pc:sldMasterMk cId="2509073092" sldId="2147483718"/>
            <ac:spMk id="3" creationId="{00000000-0000-0000-0000-000000000000}"/>
          </ac:spMkLst>
        </pc:spChg>
        <pc:spChg chg="mod">
          <ac:chgData name="Jeff Round" userId="02e2b1fb-434b-48cc-927d-3b2ee6146a50" providerId="ADAL" clId="{8CD161A8-9EFD-4A0D-83EF-E06A5999373A}" dt="2021-10-21T21:04:42.353" v="3728"/>
          <ac:spMkLst>
            <pc:docMk/>
            <pc:sldMasterMk cId="2509073092" sldId="2147483718"/>
            <ac:spMk id="4" creationId="{00000000-0000-0000-0000-000000000000}"/>
          </ac:spMkLst>
        </pc:spChg>
        <pc:spChg chg="mod">
          <ac:chgData name="Jeff Round" userId="02e2b1fb-434b-48cc-927d-3b2ee6146a50" providerId="ADAL" clId="{8CD161A8-9EFD-4A0D-83EF-E06A5999373A}" dt="2021-10-21T21:04:42.353" v="3728"/>
          <ac:spMkLst>
            <pc:docMk/>
            <pc:sldMasterMk cId="2509073092" sldId="2147483718"/>
            <ac:spMk id="5" creationId="{00000000-0000-0000-0000-000000000000}"/>
          </ac:spMkLst>
        </pc:spChg>
        <pc:spChg chg="mod">
          <ac:chgData name="Jeff Round" userId="02e2b1fb-434b-48cc-927d-3b2ee6146a50" providerId="ADAL" clId="{8CD161A8-9EFD-4A0D-83EF-E06A5999373A}" dt="2021-10-21T21:04:42.353" v="3728"/>
          <ac:spMkLst>
            <pc:docMk/>
            <pc:sldMasterMk cId="2509073092" sldId="2147483718"/>
            <ac:spMk id="6" creationId="{00000000-0000-0000-0000-000000000000}"/>
          </ac:spMkLst>
        </pc:spChg>
        <pc:sldLayoutChg chg="modSp del">
          <pc:chgData name="Jeff Round" userId="02e2b1fb-434b-48cc-927d-3b2ee6146a50" providerId="ADAL" clId="{8CD161A8-9EFD-4A0D-83EF-E06A5999373A}" dt="2021-10-25T17:38:49.748" v="5436" actId="47"/>
          <pc:sldLayoutMkLst>
            <pc:docMk/>
            <pc:sldMasterMk cId="2509073092" sldId="2147483718"/>
            <pc:sldLayoutMk cId="1897295499" sldId="2147483719"/>
          </pc:sldLayoutMkLst>
          <pc:spChg chg="mod">
            <ac:chgData name="Jeff Round" userId="02e2b1fb-434b-48cc-927d-3b2ee6146a50" providerId="ADAL" clId="{8CD161A8-9EFD-4A0D-83EF-E06A5999373A}" dt="2021-10-21T21:04:42.353" v="3728"/>
            <ac:spMkLst>
              <pc:docMk/>
              <pc:sldMasterMk cId="2509073092" sldId="2147483718"/>
              <pc:sldLayoutMk cId="1897295499" sldId="2147483719"/>
              <ac:spMk id="2" creationId="{00000000-0000-0000-0000-000000000000}"/>
            </ac:spMkLst>
          </pc:spChg>
          <pc:spChg chg="mod">
            <ac:chgData name="Jeff Round" userId="02e2b1fb-434b-48cc-927d-3b2ee6146a50" providerId="ADAL" clId="{8CD161A8-9EFD-4A0D-83EF-E06A5999373A}" dt="2021-10-21T21:04:42.353" v="3728"/>
            <ac:spMkLst>
              <pc:docMk/>
              <pc:sldMasterMk cId="2509073092" sldId="2147483718"/>
              <pc:sldLayoutMk cId="1897295499" sldId="2147483719"/>
              <ac:spMk id="3" creationId="{00000000-0000-0000-0000-000000000000}"/>
            </ac:spMkLst>
          </pc:spChg>
        </pc:sldLayoutChg>
        <pc:sldLayoutChg chg="del">
          <pc:chgData name="Jeff Round" userId="02e2b1fb-434b-48cc-927d-3b2ee6146a50" providerId="ADAL" clId="{8CD161A8-9EFD-4A0D-83EF-E06A5999373A}" dt="2021-10-25T17:38:49.748" v="5436" actId="47"/>
          <pc:sldLayoutMkLst>
            <pc:docMk/>
            <pc:sldMasterMk cId="2509073092" sldId="2147483718"/>
            <pc:sldLayoutMk cId="2686621807" sldId="2147483720"/>
          </pc:sldLayoutMkLst>
        </pc:sldLayoutChg>
        <pc:sldLayoutChg chg="modSp del">
          <pc:chgData name="Jeff Round" userId="02e2b1fb-434b-48cc-927d-3b2ee6146a50" providerId="ADAL" clId="{8CD161A8-9EFD-4A0D-83EF-E06A5999373A}" dt="2021-10-25T17:38:49.748" v="5436" actId="47"/>
          <pc:sldLayoutMkLst>
            <pc:docMk/>
            <pc:sldMasterMk cId="2509073092" sldId="2147483718"/>
            <pc:sldLayoutMk cId="3304313171" sldId="2147483721"/>
          </pc:sldLayoutMkLst>
          <pc:spChg chg="mod">
            <ac:chgData name="Jeff Round" userId="02e2b1fb-434b-48cc-927d-3b2ee6146a50" providerId="ADAL" clId="{8CD161A8-9EFD-4A0D-83EF-E06A5999373A}" dt="2021-10-21T21:04:42.353" v="3728"/>
            <ac:spMkLst>
              <pc:docMk/>
              <pc:sldMasterMk cId="2509073092" sldId="2147483718"/>
              <pc:sldLayoutMk cId="3304313171" sldId="2147483721"/>
              <ac:spMk id="2" creationId="{00000000-0000-0000-0000-000000000000}"/>
            </ac:spMkLst>
          </pc:spChg>
          <pc:spChg chg="mod">
            <ac:chgData name="Jeff Round" userId="02e2b1fb-434b-48cc-927d-3b2ee6146a50" providerId="ADAL" clId="{8CD161A8-9EFD-4A0D-83EF-E06A5999373A}" dt="2021-10-21T21:04:42.353" v="3728"/>
            <ac:spMkLst>
              <pc:docMk/>
              <pc:sldMasterMk cId="2509073092" sldId="2147483718"/>
              <pc:sldLayoutMk cId="3304313171" sldId="2147483721"/>
              <ac:spMk id="3" creationId="{00000000-0000-0000-0000-000000000000}"/>
            </ac:spMkLst>
          </pc:spChg>
        </pc:sldLayoutChg>
        <pc:sldLayoutChg chg="modSp del">
          <pc:chgData name="Jeff Round" userId="02e2b1fb-434b-48cc-927d-3b2ee6146a50" providerId="ADAL" clId="{8CD161A8-9EFD-4A0D-83EF-E06A5999373A}" dt="2021-10-25T17:38:49.748" v="5436" actId="47"/>
          <pc:sldLayoutMkLst>
            <pc:docMk/>
            <pc:sldMasterMk cId="2509073092" sldId="2147483718"/>
            <pc:sldLayoutMk cId="369279082" sldId="2147483722"/>
          </pc:sldLayoutMkLst>
          <pc:spChg chg="mod">
            <ac:chgData name="Jeff Round" userId="02e2b1fb-434b-48cc-927d-3b2ee6146a50" providerId="ADAL" clId="{8CD161A8-9EFD-4A0D-83EF-E06A5999373A}" dt="2021-10-21T21:04:42.353" v="3728"/>
            <ac:spMkLst>
              <pc:docMk/>
              <pc:sldMasterMk cId="2509073092" sldId="2147483718"/>
              <pc:sldLayoutMk cId="369279082" sldId="2147483722"/>
              <ac:spMk id="3" creationId="{00000000-0000-0000-0000-000000000000}"/>
            </ac:spMkLst>
          </pc:spChg>
          <pc:spChg chg="mod">
            <ac:chgData name="Jeff Round" userId="02e2b1fb-434b-48cc-927d-3b2ee6146a50" providerId="ADAL" clId="{8CD161A8-9EFD-4A0D-83EF-E06A5999373A}" dt="2021-10-21T21:04:42.353" v="3728"/>
            <ac:spMkLst>
              <pc:docMk/>
              <pc:sldMasterMk cId="2509073092" sldId="2147483718"/>
              <pc:sldLayoutMk cId="369279082" sldId="2147483722"/>
              <ac:spMk id="4" creationId="{00000000-0000-0000-0000-000000000000}"/>
            </ac:spMkLst>
          </pc:spChg>
        </pc:sldLayoutChg>
        <pc:sldLayoutChg chg="modSp del">
          <pc:chgData name="Jeff Round" userId="02e2b1fb-434b-48cc-927d-3b2ee6146a50" providerId="ADAL" clId="{8CD161A8-9EFD-4A0D-83EF-E06A5999373A}" dt="2021-10-25T17:38:49.748" v="5436" actId="47"/>
          <pc:sldLayoutMkLst>
            <pc:docMk/>
            <pc:sldMasterMk cId="2509073092" sldId="2147483718"/>
            <pc:sldLayoutMk cId="47564053" sldId="2147483723"/>
          </pc:sldLayoutMkLst>
          <pc:spChg chg="mod">
            <ac:chgData name="Jeff Round" userId="02e2b1fb-434b-48cc-927d-3b2ee6146a50" providerId="ADAL" clId="{8CD161A8-9EFD-4A0D-83EF-E06A5999373A}" dt="2021-10-21T21:04:42.353" v="3728"/>
            <ac:spMkLst>
              <pc:docMk/>
              <pc:sldMasterMk cId="2509073092" sldId="2147483718"/>
              <pc:sldLayoutMk cId="47564053" sldId="2147483723"/>
              <ac:spMk id="2" creationId="{00000000-0000-0000-0000-000000000000}"/>
            </ac:spMkLst>
          </pc:spChg>
          <pc:spChg chg="mod">
            <ac:chgData name="Jeff Round" userId="02e2b1fb-434b-48cc-927d-3b2ee6146a50" providerId="ADAL" clId="{8CD161A8-9EFD-4A0D-83EF-E06A5999373A}" dt="2021-10-21T21:04:42.353" v="3728"/>
            <ac:spMkLst>
              <pc:docMk/>
              <pc:sldMasterMk cId="2509073092" sldId="2147483718"/>
              <pc:sldLayoutMk cId="47564053" sldId="2147483723"/>
              <ac:spMk id="3" creationId="{00000000-0000-0000-0000-000000000000}"/>
            </ac:spMkLst>
          </pc:spChg>
          <pc:spChg chg="mod">
            <ac:chgData name="Jeff Round" userId="02e2b1fb-434b-48cc-927d-3b2ee6146a50" providerId="ADAL" clId="{8CD161A8-9EFD-4A0D-83EF-E06A5999373A}" dt="2021-10-21T21:04:42.353" v="3728"/>
            <ac:spMkLst>
              <pc:docMk/>
              <pc:sldMasterMk cId="2509073092" sldId="2147483718"/>
              <pc:sldLayoutMk cId="47564053" sldId="2147483723"/>
              <ac:spMk id="4" creationId="{00000000-0000-0000-0000-000000000000}"/>
            </ac:spMkLst>
          </pc:spChg>
          <pc:spChg chg="mod">
            <ac:chgData name="Jeff Round" userId="02e2b1fb-434b-48cc-927d-3b2ee6146a50" providerId="ADAL" clId="{8CD161A8-9EFD-4A0D-83EF-E06A5999373A}" dt="2021-10-21T21:04:42.353" v="3728"/>
            <ac:spMkLst>
              <pc:docMk/>
              <pc:sldMasterMk cId="2509073092" sldId="2147483718"/>
              <pc:sldLayoutMk cId="47564053" sldId="2147483723"/>
              <ac:spMk id="5" creationId="{00000000-0000-0000-0000-000000000000}"/>
            </ac:spMkLst>
          </pc:spChg>
          <pc:spChg chg="mod">
            <ac:chgData name="Jeff Round" userId="02e2b1fb-434b-48cc-927d-3b2ee6146a50" providerId="ADAL" clId="{8CD161A8-9EFD-4A0D-83EF-E06A5999373A}" dt="2021-10-21T21:04:42.353" v="3728"/>
            <ac:spMkLst>
              <pc:docMk/>
              <pc:sldMasterMk cId="2509073092" sldId="2147483718"/>
              <pc:sldLayoutMk cId="47564053" sldId="2147483723"/>
              <ac:spMk id="6" creationId="{00000000-0000-0000-0000-000000000000}"/>
            </ac:spMkLst>
          </pc:spChg>
        </pc:sldLayoutChg>
        <pc:sldLayoutChg chg="del">
          <pc:chgData name="Jeff Round" userId="02e2b1fb-434b-48cc-927d-3b2ee6146a50" providerId="ADAL" clId="{8CD161A8-9EFD-4A0D-83EF-E06A5999373A}" dt="2021-10-25T17:38:49.748" v="5436" actId="47"/>
          <pc:sldLayoutMkLst>
            <pc:docMk/>
            <pc:sldMasterMk cId="2509073092" sldId="2147483718"/>
            <pc:sldLayoutMk cId="3597268570" sldId="2147483724"/>
          </pc:sldLayoutMkLst>
        </pc:sldLayoutChg>
        <pc:sldLayoutChg chg="del">
          <pc:chgData name="Jeff Round" userId="02e2b1fb-434b-48cc-927d-3b2ee6146a50" providerId="ADAL" clId="{8CD161A8-9EFD-4A0D-83EF-E06A5999373A}" dt="2021-10-25T17:38:49.748" v="5436" actId="47"/>
          <pc:sldLayoutMkLst>
            <pc:docMk/>
            <pc:sldMasterMk cId="2509073092" sldId="2147483718"/>
            <pc:sldLayoutMk cId="3278197954" sldId="2147483725"/>
          </pc:sldLayoutMkLst>
        </pc:sldLayoutChg>
        <pc:sldLayoutChg chg="modSp del">
          <pc:chgData name="Jeff Round" userId="02e2b1fb-434b-48cc-927d-3b2ee6146a50" providerId="ADAL" clId="{8CD161A8-9EFD-4A0D-83EF-E06A5999373A}" dt="2021-10-25T17:38:49.748" v="5436" actId="47"/>
          <pc:sldLayoutMkLst>
            <pc:docMk/>
            <pc:sldMasterMk cId="2509073092" sldId="2147483718"/>
            <pc:sldLayoutMk cId="4166394734" sldId="2147483726"/>
          </pc:sldLayoutMkLst>
          <pc:spChg chg="mod">
            <ac:chgData name="Jeff Round" userId="02e2b1fb-434b-48cc-927d-3b2ee6146a50" providerId="ADAL" clId="{8CD161A8-9EFD-4A0D-83EF-E06A5999373A}" dt="2021-10-21T21:04:42.353" v="3728"/>
            <ac:spMkLst>
              <pc:docMk/>
              <pc:sldMasterMk cId="2509073092" sldId="2147483718"/>
              <pc:sldLayoutMk cId="4166394734" sldId="2147483726"/>
              <ac:spMk id="2" creationId="{00000000-0000-0000-0000-000000000000}"/>
            </ac:spMkLst>
          </pc:spChg>
          <pc:spChg chg="mod">
            <ac:chgData name="Jeff Round" userId="02e2b1fb-434b-48cc-927d-3b2ee6146a50" providerId="ADAL" clId="{8CD161A8-9EFD-4A0D-83EF-E06A5999373A}" dt="2021-10-21T21:04:42.353" v="3728"/>
            <ac:spMkLst>
              <pc:docMk/>
              <pc:sldMasterMk cId="2509073092" sldId="2147483718"/>
              <pc:sldLayoutMk cId="4166394734" sldId="2147483726"/>
              <ac:spMk id="3" creationId="{00000000-0000-0000-0000-000000000000}"/>
            </ac:spMkLst>
          </pc:spChg>
          <pc:spChg chg="mod">
            <ac:chgData name="Jeff Round" userId="02e2b1fb-434b-48cc-927d-3b2ee6146a50" providerId="ADAL" clId="{8CD161A8-9EFD-4A0D-83EF-E06A5999373A}" dt="2021-10-21T21:04:42.353" v="3728"/>
            <ac:spMkLst>
              <pc:docMk/>
              <pc:sldMasterMk cId="2509073092" sldId="2147483718"/>
              <pc:sldLayoutMk cId="4166394734" sldId="2147483726"/>
              <ac:spMk id="4" creationId="{00000000-0000-0000-0000-000000000000}"/>
            </ac:spMkLst>
          </pc:spChg>
        </pc:sldLayoutChg>
        <pc:sldLayoutChg chg="modSp del">
          <pc:chgData name="Jeff Round" userId="02e2b1fb-434b-48cc-927d-3b2ee6146a50" providerId="ADAL" clId="{8CD161A8-9EFD-4A0D-83EF-E06A5999373A}" dt="2021-10-25T17:38:49.748" v="5436" actId="47"/>
          <pc:sldLayoutMkLst>
            <pc:docMk/>
            <pc:sldMasterMk cId="2509073092" sldId="2147483718"/>
            <pc:sldLayoutMk cId="1895021812" sldId="2147483727"/>
          </pc:sldLayoutMkLst>
          <pc:spChg chg="mod">
            <ac:chgData name="Jeff Round" userId="02e2b1fb-434b-48cc-927d-3b2ee6146a50" providerId="ADAL" clId="{8CD161A8-9EFD-4A0D-83EF-E06A5999373A}" dt="2021-10-21T21:04:42.353" v="3728"/>
            <ac:spMkLst>
              <pc:docMk/>
              <pc:sldMasterMk cId="2509073092" sldId="2147483718"/>
              <pc:sldLayoutMk cId="1895021812" sldId="2147483727"/>
              <ac:spMk id="2" creationId="{00000000-0000-0000-0000-000000000000}"/>
            </ac:spMkLst>
          </pc:spChg>
          <pc:spChg chg="mod">
            <ac:chgData name="Jeff Round" userId="02e2b1fb-434b-48cc-927d-3b2ee6146a50" providerId="ADAL" clId="{8CD161A8-9EFD-4A0D-83EF-E06A5999373A}" dt="2021-10-21T21:04:42.353" v="3728"/>
            <ac:spMkLst>
              <pc:docMk/>
              <pc:sldMasterMk cId="2509073092" sldId="2147483718"/>
              <pc:sldLayoutMk cId="1895021812" sldId="2147483727"/>
              <ac:spMk id="3" creationId="{00000000-0000-0000-0000-000000000000}"/>
            </ac:spMkLst>
          </pc:spChg>
          <pc:spChg chg="mod">
            <ac:chgData name="Jeff Round" userId="02e2b1fb-434b-48cc-927d-3b2ee6146a50" providerId="ADAL" clId="{8CD161A8-9EFD-4A0D-83EF-E06A5999373A}" dt="2021-10-21T21:04:42.353" v="3728"/>
            <ac:spMkLst>
              <pc:docMk/>
              <pc:sldMasterMk cId="2509073092" sldId="2147483718"/>
              <pc:sldLayoutMk cId="1895021812" sldId="2147483727"/>
              <ac:spMk id="4" creationId="{00000000-0000-0000-0000-000000000000}"/>
            </ac:spMkLst>
          </pc:spChg>
        </pc:sldLayoutChg>
        <pc:sldLayoutChg chg="del">
          <pc:chgData name="Jeff Round" userId="02e2b1fb-434b-48cc-927d-3b2ee6146a50" providerId="ADAL" clId="{8CD161A8-9EFD-4A0D-83EF-E06A5999373A}" dt="2021-10-25T17:38:49.748" v="5436" actId="47"/>
          <pc:sldLayoutMkLst>
            <pc:docMk/>
            <pc:sldMasterMk cId="2509073092" sldId="2147483718"/>
            <pc:sldLayoutMk cId="3951528136" sldId="2147483728"/>
          </pc:sldLayoutMkLst>
        </pc:sldLayoutChg>
        <pc:sldLayoutChg chg="modSp del">
          <pc:chgData name="Jeff Round" userId="02e2b1fb-434b-48cc-927d-3b2ee6146a50" providerId="ADAL" clId="{8CD161A8-9EFD-4A0D-83EF-E06A5999373A}" dt="2021-10-25T17:38:49.748" v="5436" actId="47"/>
          <pc:sldLayoutMkLst>
            <pc:docMk/>
            <pc:sldMasterMk cId="2509073092" sldId="2147483718"/>
            <pc:sldLayoutMk cId="7387223" sldId="2147483729"/>
          </pc:sldLayoutMkLst>
          <pc:spChg chg="mod">
            <ac:chgData name="Jeff Round" userId="02e2b1fb-434b-48cc-927d-3b2ee6146a50" providerId="ADAL" clId="{8CD161A8-9EFD-4A0D-83EF-E06A5999373A}" dt="2021-10-21T21:04:42.353" v="3728"/>
            <ac:spMkLst>
              <pc:docMk/>
              <pc:sldMasterMk cId="2509073092" sldId="2147483718"/>
              <pc:sldLayoutMk cId="7387223" sldId="2147483729"/>
              <ac:spMk id="2" creationId="{00000000-0000-0000-0000-000000000000}"/>
            </ac:spMkLst>
          </pc:spChg>
          <pc:spChg chg="mod">
            <ac:chgData name="Jeff Round" userId="02e2b1fb-434b-48cc-927d-3b2ee6146a50" providerId="ADAL" clId="{8CD161A8-9EFD-4A0D-83EF-E06A5999373A}" dt="2021-10-21T21:04:42.353" v="3728"/>
            <ac:spMkLst>
              <pc:docMk/>
              <pc:sldMasterMk cId="2509073092" sldId="2147483718"/>
              <pc:sldLayoutMk cId="7387223" sldId="2147483729"/>
              <ac:spMk id="3" creationId="{00000000-0000-0000-0000-000000000000}"/>
            </ac:spMkLst>
          </pc:spChg>
        </pc:sldLayoutChg>
        <pc:sldLayoutChg chg="modSp del">
          <pc:chgData name="Jeff Round" userId="02e2b1fb-434b-48cc-927d-3b2ee6146a50" providerId="ADAL" clId="{8CD161A8-9EFD-4A0D-83EF-E06A5999373A}" dt="2021-10-25T17:38:49.748" v="5436" actId="47"/>
          <pc:sldLayoutMkLst>
            <pc:docMk/>
            <pc:sldMasterMk cId="2509073092" sldId="2147483718"/>
            <pc:sldLayoutMk cId="3920617334" sldId="2147483730"/>
          </pc:sldLayoutMkLst>
          <pc:spChg chg="mod">
            <ac:chgData name="Jeff Round" userId="02e2b1fb-434b-48cc-927d-3b2ee6146a50" providerId="ADAL" clId="{8CD161A8-9EFD-4A0D-83EF-E06A5999373A}" dt="2021-10-21T21:04:42.353" v="3728"/>
            <ac:spMkLst>
              <pc:docMk/>
              <pc:sldMasterMk cId="2509073092" sldId="2147483718"/>
              <pc:sldLayoutMk cId="3920617334" sldId="2147483730"/>
              <ac:spMk id="23" creationId="{4ECC4F63-A4EA-4BE6-B51F-0F8CDF724DED}"/>
            </ac:spMkLst>
          </pc:spChg>
          <pc:spChg chg="mod">
            <ac:chgData name="Jeff Round" userId="02e2b1fb-434b-48cc-927d-3b2ee6146a50" providerId="ADAL" clId="{8CD161A8-9EFD-4A0D-83EF-E06A5999373A}" dt="2021-10-21T21:04:42.353" v="3728"/>
            <ac:spMkLst>
              <pc:docMk/>
              <pc:sldMasterMk cId="2509073092" sldId="2147483718"/>
              <pc:sldLayoutMk cId="3920617334" sldId="2147483730"/>
              <ac:spMk id="24" creationId="{F5F8508E-7B6A-4B6A-9623-B8555BF6CCE3}"/>
            </ac:spMkLst>
          </pc:spChg>
          <pc:spChg chg="mod">
            <ac:chgData name="Jeff Round" userId="02e2b1fb-434b-48cc-927d-3b2ee6146a50" providerId="ADAL" clId="{8CD161A8-9EFD-4A0D-83EF-E06A5999373A}" dt="2021-10-21T21:04:42.353" v="3728"/>
            <ac:spMkLst>
              <pc:docMk/>
              <pc:sldMasterMk cId="2509073092" sldId="2147483718"/>
              <pc:sldLayoutMk cId="3920617334" sldId="2147483730"/>
              <ac:spMk id="25" creationId="{9518EEAA-C5F8-4AB9-84A1-26E2EEEA8C03}"/>
            </ac:spMkLst>
          </pc:spChg>
          <pc:picChg chg="mod">
            <ac:chgData name="Jeff Round" userId="02e2b1fb-434b-48cc-927d-3b2ee6146a50" providerId="ADAL" clId="{8CD161A8-9EFD-4A0D-83EF-E06A5999373A}" dt="2021-10-21T21:04:42.353" v="3728"/>
            <ac:picMkLst>
              <pc:docMk/>
              <pc:sldMasterMk cId="2509073092" sldId="2147483718"/>
              <pc:sldLayoutMk cId="3920617334" sldId="2147483730"/>
              <ac:picMk id="22" creationId="{6DF74594-DB55-4992-A7CA-6DDC938EE486}"/>
            </ac:picMkLst>
          </pc:picChg>
          <pc:picChg chg="mod">
            <ac:chgData name="Jeff Round" userId="02e2b1fb-434b-48cc-927d-3b2ee6146a50" providerId="ADAL" clId="{8CD161A8-9EFD-4A0D-83EF-E06A5999373A}" dt="2021-10-21T21:04:42.353" v="3728"/>
            <ac:picMkLst>
              <pc:docMk/>
              <pc:sldMasterMk cId="2509073092" sldId="2147483718"/>
              <pc:sldLayoutMk cId="3920617334" sldId="2147483730"/>
              <ac:picMk id="26" creationId="{26E3FDFD-426D-43F1-8C99-0DA6EFC53C87}"/>
            </ac:picMkLst>
          </pc:picChg>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60678-2A4A-4216-A838-5F4FDBBBD6B8}" type="doc">
      <dgm:prSet loTypeId="urn:microsoft.com/office/officeart/2018/2/layout/IconVerticalSolidList" loCatId="icon" qsTypeId="urn:microsoft.com/office/officeart/2005/8/quickstyle/simple1" qsCatId="simple" csTypeId="urn:microsoft.com/office/officeart/2005/8/colors/accent2_2" csCatId="accent2" phldr="1"/>
      <dgm:spPr/>
    </dgm:pt>
    <dgm:pt modelId="{5610BA28-F03B-4174-9EC7-67F507271E2E}">
      <dgm:prSet phldrT="[Text]"/>
      <dgm:spPr/>
      <dgm:t>
        <a:bodyPr/>
        <a:lstStyle/>
        <a:p>
          <a:pPr>
            <a:lnSpc>
              <a:spcPct val="100000"/>
            </a:lnSpc>
          </a:pPr>
          <a:r>
            <a:rPr lang="en-US" dirty="0"/>
            <a:t>Feasibility &amp; Go-No-Go</a:t>
          </a:r>
        </a:p>
      </dgm:t>
    </dgm:pt>
    <dgm:pt modelId="{AD634D9A-692B-443B-846E-BFF4B50985ED}" type="parTrans" cxnId="{B4702691-795C-438E-8DBB-2EFF9C8D3AC3}">
      <dgm:prSet/>
      <dgm:spPr/>
      <dgm:t>
        <a:bodyPr/>
        <a:lstStyle/>
        <a:p>
          <a:endParaRPr lang="en-US"/>
        </a:p>
      </dgm:t>
    </dgm:pt>
    <dgm:pt modelId="{6394F56E-D982-445C-B260-65D136127D73}" type="sibTrans" cxnId="{B4702691-795C-438E-8DBB-2EFF9C8D3AC3}">
      <dgm:prSet/>
      <dgm:spPr/>
      <dgm:t>
        <a:bodyPr/>
        <a:lstStyle/>
        <a:p>
          <a:endParaRPr lang="en-US"/>
        </a:p>
      </dgm:t>
    </dgm:pt>
    <dgm:pt modelId="{6CB724B7-C2E8-404F-A657-3B262716EA4C}">
      <dgm:prSet phldrT="[Text]"/>
      <dgm:spPr/>
      <dgm:t>
        <a:bodyPr/>
        <a:lstStyle/>
        <a:p>
          <a:pPr>
            <a:lnSpc>
              <a:spcPct val="100000"/>
            </a:lnSpc>
          </a:pPr>
          <a:r>
            <a:rPr lang="en-US" dirty="0"/>
            <a:t>Value Predictions and Monitoring Design</a:t>
          </a:r>
        </a:p>
      </dgm:t>
    </dgm:pt>
    <dgm:pt modelId="{5521093D-B3BD-42C1-9848-209C6BB7D289}" type="parTrans" cxnId="{73F095D0-403C-4A80-9D84-DBBC80C56721}">
      <dgm:prSet/>
      <dgm:spPr/>
      <dgm:t>
        <a:bodyPr/>
        <a:lstStyle/>
        <a:p>
          <a:endParaRPr lang="en-US"/>
        </a:p>
      </dgm:t>
    </dgm:pt>
    <dgm:pt modelId="{86546CDC-CFE4-44D1-B17C-66EA2EC91044}" type="sibTrans" cxnId="{73F095D0-403C-4A80-9D84-DBBC80C56721}">
      <dgm:prSet/>
      <dgm:spPr/>
      <dgm:t>
        <a:bodyPr/>
        <a:lstStyle/>
        <a:p>
          <a:endParaRPr lang="en-US"/>
        </a:p>
      </dgm:t>
    </dgm:pt>
    <dgm:pt modelId="{118B8E1C-0D53-4B96-8CB4-FC5F52F644DC}">
      <dgm:prSet phldrT="[Text]"/>
      <dgm:spPr/>
      <dgm:t>
        <a:bodyPr/>
        <a:lstStyle/>
        <a:p>
          <a:pPr>
            <a:lnSpc>
              <a:spcPct val="100000"/>
            </a:lnSpc>
          </a:pPr>
          <a:r>
            <a:rPr lang="en-US" dirty="0"/>
            <a:t>Decision Rules and Value Based Procurement Contracting</a:t>
          </a:r>
        </a:p>
      </dgm:t>
    </dgm:pt>
    <dgm:pt modelId="{487E317E-6475-4B25-9ADC-DD02223D4929}" type="parTrans" cxnId="{933F6D06-D40E-4190-9BF4-C51D98968D27}">
      <dgm:prSet/>
      <dgm:spPr/>
      <dgm:t>
        <a:bodyPr/>
        <a:lstStyle/>
        <a:p>
          <a:endParaRPr lang="en-US"/>
        </a:p>
      </dgm:t>
    </dgm:pt>
    <dgm:pt modelId="{71551F73-1912-448F-95D1-03096D95E577}" type="sibTrans" cxnId="{933F6D06-D40E-4190-9BF4-C51D98968D27}">
      <dgm:prSet/>
      <dgm:spPr/>
      <dgm:t>
        <a:bodyPr/>
        <a:lstStyle/>
        <a:p>
          <a:endParaRPr lang="en-US"/>
        </a:p>
      </dgm:t>
    </dgm:pt>
    <dgm:pt modelId="{0C0419F5-09A7-4CAD-9758-81227B2E4637}" type="pres">
      <dgm:prSet presAssocID="{71360678-2A4A-4216-A838-5F4FDBBBD6B8}" presName="root" presStyleCnt="0">
        <dgm:presLayoutVars>
          <dgm:dir/>
          <dgm:resizeHandles val="exact"/>
        </dgm:presLayoutVars>
      </dgm:prSet>
      <dgm:spPr/>
    </dgm:pt>
    <dgm:pt modelId="{7DBD7DA3-7633-4512-AE56-1A708D9A991C}" type="pres">
      <dgm:prSet presAssocID="{5610BA28-F03B-4174-9EC7-67F507271E2E}" presName="compNode" presStyleCnt="0"/>
      <dgm:spPr/>
    </dgm:pt>
    <dgm:pt modelId="{93391698-EF9A-47C6-A58B-EC7BA3A9ADD8}" type="pres">
      <dgm:prSet presAssocID="{5610BA28-F03B-4174-9EC7-67F507271E2E}" presName="bgRect" presStyleLbl="bgShp" presStyleIdx="0" presStyleCnt="3"/>
      <dgm:spPr/>
    </dgm:pt>
    <dgm:pt modelId="{565ECC4C-5024-4A00-9EE4-850427D3898E}" type="pres">
      <dgm:prSet presAssocID="{5610BA28-F03B-4174-9EC7-67F507271E2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mark"/>
        </a:ext>
      </dgm:extLst>
    </dgm:pt>
    <dgm:pt modelId="{2FD04ECB-2BD4-46ED-B656-C8BA9B69FB58}" type="pres">
      <dgm:prSet presAssocID="{5610BA28-F03B-4174-9EC7-67F507271E2E}" presName="spaceRect" presStyleCnt="0"/>
      <dgm:spPr/>
    </dgm:pt>
    <dgm:pt modelId="{D6D33916-ACB3-4517-917F-62417A7FAA7B}" type="pres">
      <dgm:prSet presAssocID="{5610BA28-F03B-4174-9EC7-67F507271E2E}" presName="parTx" presStyleLbl="revTx" presStyleIdx="0" presStyleCnt="3">
        <dgm:presLayoutVars>
          <dgm:chMax val="0"/>
          <dgm:chPref val="0"/>
        </dgm:presLayoutVars>
      </dgm:prSet>
      <dgm:spPr/>
      <dgm:t>
        <a:bodyPr/>
        <a:lstStyle/>
        <a:p>
          <a:endParaRPr lang="en-US"/>
        </a:p>
      </dgm:t>
    </dgm:pt>
    <dgm:pt modelId="{6C754EB2-A4C7-423F-8305-99D2E331F5CA}" type="pres">
      <dgm:prSet presAssocID="{6394F56E-D982-445C-B260-65D136127D73}" presName="sibTrans" presStyleCnt="0"/>
      <dgm:spPr/>
    </dgm:pt>
    <dgm:pt modelId="{E70FBC6B-307D-4DD5-937D-E8D199913BF8}" type="pres">
      <dgm:prSet presAssocID="{6CB724B7-C2E8-404F-A657-3B262716EA4C}" presName="compNode" presStyleCnt="0"/>
      <dgm:spPr/>
    </dgm:pt>
    <dgm:pt modelId="{5BAC80A5-82F8-41FE-B5DD-201E15A566EB}" type="pres">
      <dgm:prSet presAssocID="{6CB724B7-C2E8-404F-A657-3B262716EA4C}" presName="bgRect" presStyleLbl="bgShp" presStyleIdx="1" presStyleCnt="3"/>
      <dgm:spPr/>
    </dgm:pt>
    <dgm:pt modelId="{48A65788-972E-40C9-B4A1-5F4CC51F8C35}" type="pres">
      <dgm:prSet presAssocID="{6CB724B7-C2E8-404F-A657-3B262716EA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Upward trend"/>
        </a:ext>
      </dgm:extLst>
    </dgm:pt>
    <dgm:pt modelId="{F0451BEB-9243-4B2D-983F-040CAD160B28}" type="pres">
      <dgm:prSet presAssocID="{6CB724B7-C2E8-404F-A657-3B262716EA4C}" presName="spaceRect" presStyleCnt="0"/>
      <dgm:spPr/>
    </dgm:pt>
    <dgm:pt modelId="{1270D8D6-123D-407C-8DFC-DDAFA60B84BA}" type="pres">
      <dgm:prSet presAssocID="{6CB724B7-C2E8-404F-A657-3B262716EA4C}" presName="parTx" presStyleLbl="revTx" presStyleIdx="1" presStyleCnt="3">
        <dgm:presLayoutVars>
          <dgm:chMax val="0"/>
          <dgm:chPref val="0"/>
        </dgm:presLayoutVars>
      </dgm:prSet>
      <dgm:spPr/>
      <dgm:t>
        <a:bodyPr/>
        <a:lstStyle/>
        <a:p>
          <a:endParaRPr lang="en-US"/>
        </a:p>
      </dgm:t>
    </dgm:pt>
    <dgm:pt modelId="{31476624-77F7-4AC5-9E82-6CF9A7B88430}" type="pres">
      <dgm:prSet presAssocID="{86546CDC-CFE4-44D1-B17C-66EA2EC91044}" presName="sibTrans" presStyleCnt="0"/>
      <dgm:spPr/>
    </dgm:pt>
    <dgm:pt modelId="{923075F5-63EA-4BB4-8921-7F87222CA8FD}" type="pres">
      <dgm:prSet presAssocID="{118B8E1C-0D53-4B96-8CB4-FC5F52F644DC}" presName="compNode" presStyleCnt="0"/>
      <dgm:spPr/>
    </dgm:pt>
    <dgm:pt modelId="{9B0C2272-0235-406E-961C-B1E32B68BA67}" type="pres">
      <dgm:prSet presAssocID="{118B8E1C-0D53-4B96-8CB4-FC5F52F644DC}" presName="bgRect" presStyleLbl="bgShp" presStyleIdx="2" presStyleCnt="3"/>
      <dgm:spPr/>
    </dgm:pt>
    <dgm:pt modelId="{F4C06BB1-979A-416A-AD14-35FE326F3D05}" type="pres">
      <dgm:prSet presAssocID="{118B8E1C-0D53-4B96-8CB4-FC5F52F644D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andshake"/>
        </a:ext>
      </dgm:extLst>
    </dgm:pt>
    <dgm:pt modelId="{F475498A-B5C8-45CC-8FA5-1BA25CF4DF73}" type="pres">
      <dgm:prSet presAssocID="{118B8E1C-0D53-4B96-8CB4-FC5F52F644DC}" presName="spaceRect" presStyleCnt="0"/>
      <dgm:spPr/>
    </dgm:pt>
    <dgm:pt modelId="{5EA8E3E7-1E55-429B-A90B-64558EBEFB72}" type="pres">
      <dgm:prSet presAssocID="{118B8E1C-0D53-4B96-8CB4-FC5F52F644DC}" presName="parTx" presStyleLbl="revTx" presStyleIdx="2" presStyleCnt="3">
        <dgm:presLayoutVars>
          <dgm:chMax val="0"/>
          <dgm:chPref val="0"/>
        </dgm:presLayoutVars>
      </dgm:prSet>
      <dgm:spPr/>
      <dgm:t>
        <a:bodyPr/>
        <a:lstStyle/>
        <a:p>
          <a:endParaRPr lang="en-US"/>
        </a:p>
      </dgm:t>
    </dgm:pt>
  </dgm:ptLst>
  <dgm:cxnLst>
    <dgm:cxn modelId="{F3172F1E-9E2A-4505-80AE-67C2241FB247}" type="presOf" srcId="{118B8E1C-0D53-4B96-8CB4-FC5F52F644DC}" destId="{5EA8E3E7-1E55-429B-A90B-64558EBEFB72}" srcOrd="0" destOrd="0" presId="urn:microsoft.com/office/officeart/2018/2/layout/IconVerticalSolidList"/>
    <dgm:cxn modelId="{B4702691-795C-438E-8DBB-2EFF9C8D3AC3}" srcId="{71360678-2A4A-4216-A838-5F4FDBBBD6B8}" destId="{5610BA28-F03B-4174-9EC7-67F507271E2E}" srcOrd="0" destOrd="0" parTransId="{AD634D9A-692B-443B-846E-BFF4B50985ED}" sibTransId="{6394F56E-D982-445C-B260-65D136127D73}"/>
    <dgm:cxn modelId="{933F6D06-D40E-4190-9BF4-C51D98968D27}" srcId="{71360678-2A4A-4216-A838-5F4FDBBBD6B8}" destId="{118B8E1C-0D53-4B96-8CB4-FC5F52F644DC}" srcOrd="2" destOrd="0" parTransId="{487E317E-6475-4B25-9ADC-DD02223D4929}" sibTransId="{71551F73-1912-448F-95D1-03096D95E577}"/>
    <dgm:cxn modelId="{856B79D8-CFB3-42B7-A836-9CAE384E1BBD}" type="presOf" srcId="{71360678-2A4A-4216-A838-5F4FDBBBD6B8}" destId="{0C0419F5-09A7-4CAD-9758-81227B2E4637}" srcOrd="0" destOrd="0" presId="urn:microsoft.com/office/officeart/2018/2/layout/IconVerticalSolidList"/>
    <dgm:cxn modelId="{017B76D7-2A7D-4763-BC67-F9C61256BB37}" type="presOf" srcId="{6CB724B7-C2E8-404F-A657-3B262716EA4C}" destId="{1270D8D6-123D-407C-8DFC-DDAFA60B84BA}" srcOrd="0" destOrd="0" presId="urn:microsoft.com/office/officeart/2018/2/layout/IconVerticalSolidList"/>
    <dgm:cxn modelId="{36FDB54B-55AF-4AC3-802A-086392676EA0}" type="presOf" srcId="{5610BA28-F03B-4174-9EC7-67F507271E2E}" destId="{D6D33916-ACB3-4517-917F-62417A7FAA7B}" srcOrd="0" destOrd="0" presId="urn:microsoft.com/office/officeart/2018/2/layout/IconVerticalSolidList"/>
    <dgm:cxn modelId="{73F095D0-403C-4A80-9D84-DBBC80C56721}" srcId="{71360678-2A4A-4216-A838-5F4FDBBBD6B8}" destId="{6CB724B7-C2E8-404F-A657-3B262716EA4C}" srcOrd="1" destOrd="0" parTransId="{5521093D-B3BD-42C1-9848-209C6BB7D289}" sibTransId="{86546CDC-CFE4-44D1-B17C-66EA2EC91044}"/>
    <dgm:cxn modelId="{614862C6-4304-486F-8FE6-53349A8C6443}" type="presParOf" srcId="{0C0419F5-09A7-4CAD-9758-81227B2E4637}" destId="{7DBD7DA3-7633-4512-AE56-1A708D9A991C}" srcOrd="0" destOrd="0" presId="urn:microsoft.com/office/officeart/2018/2/layout/IconVerticalSolidList"/>
    <dgm:cxn modelId="{F5614645-3140-425C-A0D3-96B9DAAA916D}" type="presParOf" srcId="{7DBD7DA3-7633-4512-AE56-1A708D9A991C}" destId="{93391698-EF9A-47C6-A58B-EC7BA3A9ADD8}" srcOrd="0" destOrd="0" presId="urn:microsoft.com/office/officeart/2018/2/layout/IconVerticalSolidList"/>
    <dgm:cxn modelId="{409A0A7C-7834-424C-AA3C-0ED5FEA57FEF}" type="presParOf" srcId="{7DBD7DA3-7633-4512-AE56-1A708D9A991C}" destId="{565ECC4C-5024-4A00-9EE4-850427D3898E}" srcOrd="1" destOrd="0" presId="urn:microsoft.com/office/officeart/2018/2/layout/IconVerticalSolidList"/>
    <dgm:cxn modelId="{FA4F49D6-BD70-44CC-9C8C-9D4C49D48301}" type="presParOf" srcId="{7DBD7DA3-7633-4512-AE56-1A708D9A991C}" destId="{2FD04ECB-2BD4-46ED-B656-C8BA9B69FB58}" srcOrd="2" destOrd="0" presId="urn:microsoft.com/office/officeart/2018/2/layout/IconVerticalSolidList"/>
    <dgm:cxn modelId="{4362CEBC-CD55-4880-8DB4-9F8E04B90213}" type="presParOf" srcId="{7DBD7DA3-7633-4512-AE56-1A708D9A991C}" destId="{D6D33916-ACB3-4517-917F-62417A7FAA7B}" srcOrd="3" destOrd="0" presId="urn:microsoft.com/office/officeart/2018/2/layout/IconVerticalSolidList"/>
    <dgm:cxn modelId="{0C21BDA6-EA63-4947-BA18-9BDA7D52B3DD}" type="presParOf" srcId="{0C0419F5-09A7-4CAD-9758-81227B2E4637}" destId="{6C754EB2-A4C7-423F-8305-99D2E331F5CA}" srcOrd="1" destOrd="0" presId="urn:microsoft.com/office/officeart/2018/2/layout/IconVerticalSolidList"/>
    <dgm:cxn modelId="{C51DD782-485E-4CE4-95AC-8AACCA7DBA28}" type="presParOf" srcId="{0C0419F5-09A7-4CAD-9758-81227B2E4637}" destId="{E70FBC6B-307D-4DD5-937D-E8D199913BF8}" srcOrd="2" destOrd="0" presId="urn:microsoft.com/office/officeart/2018/2/layout/IconVerticalSolidList"/>
    <dgm:cxn modelId="{079E45C7-9F30-453E-8267-629CF6C80B95}" type="presParOf" srcId="{E70FBC6B-307D-4DD5-937D-E8D199913BF8}" destId="{5BAC80A5-82F8-41FE-B5DD-201E15A566EB}" srcOrd="0" destOrd="0" presId="urn:microsoft.com/office/officeart/2018/2/layout/IconVerticalSolidList"/>
    <dgm:cxn modelId="{4341738C-1CEC-45EB-95E8-5CEA6C641C41}" type="presParOf" srcId="{E70FBC6B-307D-4DD5-937D-E8D199913BF8}" destId="{48A65788-972E-40C9-B4A1-5F4CC51F8C35}" srcOrd="1" destOrd="0" presId="urn:microsoft.com/office/officeart/2018/2/layout/IconVerticalSolidList"/>
    <dgm:cxn modelId="{A00BA8F1-9814-445B-AFBD-7DE0AB1DEA1D}" type="presParOf" srcId="{E70FBC6B-307D-4DD5-937D-E8D199913BF8}" destId="{F0451BEB-9243-4B2D-983F-040CAD160B28}" srcOrd="2" destOrd="0" presId="urn:microsoft.com/office/officeart/2018/2/layout/IconVerticalSolidList"/>
    <dgm:cxn modelId="{D6D50D6F-A925-4E60-9567-D81319EEE94F}" type="presParOf" srcId="{E70FBC6B-307D-4DD5-937D-E8D199913BF8}" destId="{1270D8D6-123D-407C-8DFC-DDAFA60B84BA}" srcOrd="3" destOrd="0" presId="urn:microsoft.com/office/officeart/2018/2/layout/IconVerticalSolidList"/>
    <dgm:cxn modelId="{32FBAA32-650D-4360-9205-160A4201F4CA}" type="presParOf" srcId="{0C0419F5-09A7-4CAD-9758-81227B2E4637}" destId="{31476624-77F7-4AC5-9E82-6CF9A7B88430}" srcOrd="3" destOrd="0" presId="urn:microsoft.com/office/officeart/2018/2/layout/IconVerticalSolidList"/>
    <dgm:cxn modelId="{B69FDC7E-DC7F-4156-8C4D-885496A0EEB9}" type="presParOf" srcId="{0C0419F5-09A7-4CAD-9758-81227B2E4637}" destId="{923075F5-63EA-4BB4-8921-7F87222CA8FD}" srcOrd="4" destOrd="0" presId="urn:microsoft.com/office/officeart/2018/2/layout/IconVerticalSolidList"/>
    <dgm:cxn modelId="{8427B93F-20ED-4351-9BEB-FE44AC488990}" type="presParOf" srcId="{923075F5-63EA-4BB4-8921-7F87222CA8FD}" destId="{9B0C2272-0235-406E-961C-B1E32B68BA67}" srcOrd="0" destOrd="0" presId="urn:microsoft.com/office/officeart/2018/2/layout/IconVerticalSolidList"/>
    <dgm:cxn modelId="{4319FD76-C700-4154-B3D2-6283BE49626E}" type="presParOf" srcId="{923075F5-63EA-4BB4-8921-7F87222CA8FD}" destId="{F4C06BB1-979A-416A-AD14-35FE326F3D05}" srcOrd="1" destOrd="0" presId="urn:microsoft.com/office/officeart/2018/2/layout/IconVerticalSolidList"/>
    <dgm:cxn modelId="{52AC6FCD-F240-45BB-BA12-0A70B951BE45}" type="presParOf" srcId="{923075F5-63EA-4BB4-8921-7F87222CA8FD}" destId="{F475498A-B5C8-45CC-8FA5-1BA25CF4DF73}" srcOrd="2" destOrd="0" presId="urn:microsoft.com/office/officeart/2018/2/layout/IconVerticalSolidList"/>
    <dgm:cxn modelId="{88DEE243-9D4A-44A0-B9A9-987460144E62}" type="presParOf" srcId="{923075F5-63EA-4BB4-8921-7F87222CA8FD}" destId="{5EA8E3E7-1E55-429B-A90B-64558EBEFB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E2EFE6-8B5E-462D-81EC-1A0FF25FE2C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E7377F4-C6D2-4073-BA2A-E749F601F681}">
      <dgm:prSet/>
      <dgm:spPr/>
      <dgm:t>
        <a:bodyPr/>
        <a:lstStyle/>
        <a:p>
          <a:r>
            <a:rPr lang="en-CA" dirty="0"/>
            <a:t>HTA </a:t>
          </a:r>
          <a:endParaRPr lang="en-US" dirty="0"/>
        </a:p>
      </dgm:t>
    </dgm:pt>
    <dgm:pt modelId="{AF85F93F-3317-4643-9B9F-754ADB6ED5AB}" type="parTrans" cxnId="{70853AC1-CC7D-436B-B93D-ADFA32841A63}">
      <dgm:prSet/>
      <dgm:spPr/>
      <dgm:t>
        <a:bodyPr/>
        <a:lstStyle/>
        <a:p>
          <a:endParaRPr lang="en-US"/>
        </a:p>
      </dgm:t>
    </dgm:pt>
    <dgm:pt modelId="{7F155E87-3D38-452D-8BFC-DC845741FEED}" type="sibTrans" cxnId="{70853AC1-CC7D-436B-B93D-ADFA32841A63}">
      <dgm:prSet/>
      <dgm:spPr/>
      <dgm:t>
        <a:bodyPr/>
        <a:lstStyle/>
        <a:p>
          <a:endParaRPr lang="en-US"/>
        </a:p>
      </dgm:t>
    </dgm:pt>
    <dgm:pt modelId="{3B71FDFE-51EA-4185-8E08-E27CFAA6FC66}">
      <dgm:prSet/>
      <dgm:spPr>
        <a:solidFill>
          <a:schemeClr val="accent5">
            <a:lumMod val="75000"/>
          </a:schemeClr>
        </a:solidFill>
      </dgm:spPr>
      <dgm:t>
        <a:bodyPr/>
        <a:lstStyle/>
        <a:p>
          <a:r>
            <a:rPr lang="en-CA" dirty="0"/>
            <a:t>Decision </a:t>
          </a:r>
          <a:endParaRPr lang="en-US" dirty="0"/>
        </a:p>
      </dgm:t>
    </dgm:pt>
    <dgm:pt modelId="{95C9FE2C-5988-42FC-9612-57E048D33EDC}" type="parTrans" cxnId="{845B9B26-499B-417B-B51F-E9ADB3F49981}">
      <dgm:prSet/>
      <dgm:spPr/>
      <dgm:t>
        <a:bodyPr/>
        <a:lstStyle/>
        <a:p>
          <a:endParaRPr lang="en-US"/>
        </a:p>
      </dgm:t>
    </dgm:pt>
    <dgm:pt modelId="{77D1DE50-4A4C-4990-A58A-BC6B5EDB37FD}" type="sibTrans" cxnId="{845B9B26-499B-417B-B51F-E9ADB3F49981}">
      <dgm:prSet/>
      <dgm:spPr/>
      <dgm:t>
        <a:bodyPr/>
        <a:lstStyle/>
        <a:p>
          <a:endParaRPr lang="en-US"/>
        </a:p>
      </dgm:t>
    </dgm:pt>
    <dgm:pt modelId="{06850EA7-3F95-493F-8009-1F96D88287BB}">
      <dgm:prSet/>
      <dgm:spPr>
        <a:solidFill>
          <a:schemeClr val="accent1">
            <a:lumMod val="75000"/>
          </a:schemeClr>
        </a:solidFill>
        <a:ln w="12700" cap="flat" cmpd="sng" algn="ctr">
          <a:solidFill>
            <a:prstClr val="white">
              <a:hueOff val="0"/>
              <a:satOff val="0"/>
              <a:lumOff val="0"/>
              <a:alphaOff val="0"/>
            </a:prstClr>
          </a:solidFill>
          <a:prstDash val="solid"/>
          <a:miter lim="800000"/>
        </a:ln>
        <a:effectLst/>
      </dgm:spPr>
      <dgm:t>
        <a:bodyPr spcFirstLastPara="0" vert="horz" wrap="square" lIns="224790" tIns="224790" rIns="224790" bIns="224790" numCol="1" spcCol="1270" anchor="ctr" anchorCtr="0"/>
        <a:lstStyle/>
        <a:p>
          <a:r>
            <a:rPr lang="en-CA" dirty="0"/>
            <a:t>VBP</a:t>
          </a:r>
          <a:endParaRPr lang="en-US" dirty="0"/>
        </a:p>
      </dgm:t>
    </dgm:pt>
    <dgm:pt modelId="{ABB226F8-7986-4155-9FC5-6EEA52738F2E}" type="parTrans" cxnId="{235173C3-C5F5-4A11-81DF-456FC5609475}">
      <dgm:prSet/>
      <dgm:spPr/>
      <dgm:t>
        <a:bodyPr/>
        <a:lstStyle/>
        <a:p>
          <a:endParaRPr lang="en-US"/>
        </a:p>
      </dgm:t>
    </dgm:pt>
    <dgm:pt modelId="{B2043976-877F-4370-93B8-B48D28ACA49A}" type="sibTrans" cxnId="{235173C3-C5F5-4A11-81DF-456FC5609475}">
      <dgm:prSet/>
      <dgm:spPr/>
      <dgm:t>
        <a:bodyPr/>
        <a:lstStyle/>
        <a:p>
          <a:endParaRPr lang="en-US"/>
        </a:p>
      </dgm:t>
    </dgm:pt>
    <dgm:pt modelId="{CEAA4AAF-CC6C-45D3-BBBE-066599E99BEE}">
      <dgm:prSet/>
      <dgm:spPr>
        <a:solidFill>
          <a:schemeClr val="accent1">
            <a:lumMod val="50000"/>
          </a:schemeClr>
        </a:solidFill>
      </dgm:spPr>
      <dgm:t>
        <a:bodyPr/>
        <a:lstStyle/>
        <a:p>
          <a:r>
            <a:rPr lang="en-CA" dirty="0"/>
            <a:t>Pricing </a:t>
          </a:r>
          <a:endParaRPr lang="en-US" dirty="0"/>
        </a:p>
      </dgm:t>
    </dgm:pt>
    <dgm:pt modelId="{6B986C70-6FDA-428B-85BB-58DC8885CBA0}" type="parTrans" cxnId="{D8D120F1-BBCB-4017-B9BE-6497618A9424}">
      <dgm:prSet/>
      <dgm:spPr/>
      <dgm:t>
        <a:bodyPr/>
        <a:lstStyle/>
        <a:p>
          <a:endParaRPr lang="en-US"/>
        </a:p>
      </dgm:t>
    </dgm:pt>
    <dgm:pt modelId="{29409C09-B390-4693-BAD6-B8C17AC1E712}" type="sibTrans" cxnId="{D8D120F1-BBCB-4017-B9BE-6497618A9424}">
      <dgm:prSet/>
      <dgm:spPr/>
      <dgm:t>
        <a:bodyPr/>
        <a:lstStyle/>
        <a:p>
          <a:endParaRPr lang="en-US"/>
        </a:p>
      </dgm:t>
    </dgm:pt>
    <dgm:pt modelId="{6B09AAAB-F355-4FE3-8FD7-A31AEFF653A3}" type="pres">
      <dgm:prSet presAssocID="{52E2EFE6-8B5E-462D-81EC-1A0FF25FE2C0}" presName="linear" presStyleCnt="0">
        <dgm:presLayoutVars>
          <dgm:animLvl val="lvl"/>
          <dgm:resizeHandles val="exact"/>
        </dgm:presLayoutVars>
      </dgm:prSet>
      <dgm:spPr/>
      <dgm:t>
        <a:bodyPr/>
        <a:lstStyle/>
        <a:p>
          <a:endParaRPr lang="en-US"/>
        </a:p>
      </dgm:t>
    </dgm:pt>
    <dgm:pt modelId="{7D6DA063-CBCC-469B-8EE3-816F0068566A}" type="pres">
      <dgm:prSet presAssocID="{5E7377F4-C6D2-4073-BA2A-E749F601F681}" presName="parentText" presStyleLbl="node1" presStyleIdx="0" presStyleCnt="4" custLinFactNeighborX="357" custLinFactNeighborY="-10175">
        <dgm:presLayoutVars>
          <dgm:chMax val="0"/>
          <dgm:bulletEnabled val="1"/>
        </dgm:presLayoutVars>
      </dgm:prSet>
      <dgm:spPr/>
      <dgm:t>
        <a:bodyPr/>
        <a:lstStyle/>
        <a:p>
          <a:endParaRPr lang="en-US"/>
        </a:p>
      </dgm:t>
    </dgm:pt>
    <dgm:pt modelId="{715EEB7C-63A3-4033-B146-378F6272D486}" type="pres">
      <dgm:prSet presAssocID="{7F155E87-3D38-452D-8BFC-DC845741FEED}" presName="spacer" presStyleCnt="0"/>
      <dgm:spPr/>
    </dgm:pt>
    <dgm:pt modelId="{4857BDFC-C3E1-4E35-8BA2-5FD210D55EB9}" type="pres">
      <dgm:prSet presAssocID="{3B71FDFE-51EA-4185-8E08-E27CFAA6FC66}" presName="parentText" presStyleLbl="node1" presStyleIdx="1" presStyleCnt="4">
        <dgm:presLayoutVars>
          <dgm:chMax val="0"/>
          <dgm:bulletEnabled val="1"/>
        </dgm:presLayoutVars>
      </dgm:prSet>
      <dgm:spPr/>
      <dgm:t>
        <a:bodyPr/>
        <a:lstStyle/>
        <a:p>
          <a:endParaRPr lang="en-US"/>
        </a:p>
      </dgm:t>
    </dgm:pt>
    <dgm:pt modelId="{4874339D-808F-4845-B0F1-EFF552C22EC2}" type="pres">
      <dgm:prSet presAssocID="{77D1DE50-4A4C-4990-A58A-BC6B5EDB37FD}" presName="spacer" presStyleCnt="0"/>
      <dgm:spPr/>
    </dgm:pt>
    <dgm:pt modelId="{6BA2658D-742E-48BF-8FE2-564BF58A8F5C}" type="pres">
      <dgm:prSet presAssocID="{06850EA7-3F95-493F-8009-1F96D88287BB}" presName="parentText" presStyleLbl="node1" presStyleIdx="2" presStyleCnt="4" custScaleY="110118">
        <dgm:presLayoutVars>
          <dgm:chMax val="0"/>
          <dgm:bulletEnabled val="1"/>
        </dgm:presLayoutVars>
      </dgm:prSet>
      <dgm:spPr>
        <a:xfrm>
          <a:off x="0" y="3182121"/>
          <a:ext cx="8005024" cy="1415114"/>
        </a:xfrm>
        <a:prstGeom prst="roundRect">
          <a:avLst/>
        </a:prstGeom>
      </dgm:spPr>
      <dgm:t>
        <a:bodyPr/>
        <a:lstStyle/>
        <a:p>
          <a:endParaRPr lang="en-US"/>
        </a:p>
      </dgm:t>
    </dgm:pt>
    <dgm:pt modelId="{62C29F2B-D761-4DFE-A516-5824846649E5}" type="pres">
      <dgm:prSet presAssocID="{B2043976-877F-4370-93B8-B48D28ACA49A}" presName="spacer" presStyleCnt="0"/>
      <dgm:spPr/>
    </dgm:pt>
    <dgm:pt modelId="{DA8D2E20-66A3-4A43-A92A-C5061F40BFAD}" type="pres">
      <dgm:prSet presAssocID="{CEAA4AAF-CC6C-45D3-BBBE-066599E99BEE}" presName="parentText" presStyleLbl="node1" presStyleIdx="3" presStyleCnt="4" custLinFactY="18251" custLinFactNeighborY="100000">
        <dgm:presLayoutVars>
          <dgm:chMax val="0"/>
          <dgm:bulletEnabled val="1"/>
        </dgm:presLayoutVars>
      </dgm:prSet>
      <dgm:spPr/>
      <dgm:t>
        <a:bodyPr/>
        <a:lstStyle/>
        <a:p>
          <a:endParaRPr lang="en-US"/>
        </a:p>
      </dgm:t>
    </dgm:pt>
  </dgm:ptLst>
  <dgm:cxnLst>
    <dgm:cxn modelId="{4019393F-D35C-4281-8778-7BA83DBCD624}" type="presOf" srcId="{06850EA7-3F95-493F-8009-1F96D88287BB}" destId="{6BA2658D-742E-48BF-8FE2-564BF58A8F5C}" srcOrd="0" destOrd="0" presId="urn:microsoft.com/office/officeart/2005/8/layout/vList2"/>
    <dgm:cxn modelId="{DFE3677E-968B-4428-AB38-DC19EAC834FE}" type="presOf" srcId="{5E7377F4-C6D2-4073-BA2A-E749F601F681}" destId="{7D6DA063-CBCC-469B-8EE3-816F0068566A}" srcOrd="0" destOrd="0" presId="urn:microsoft.com/office/officeart/2005/8/layout/vList2"/>
    <dgm:cxn modelId="{845B9B26-499B-417B-B51F-E9ADB3F49981}" srcId="{52E2EFE6-8B5E-462D-81EC-1A0FF25FE2C0}" destId="{3B71FDFE-51EA-4185-8E08-E27CFAA6FC66}" srcOrd="1" destOrd="0" parTransId="{95C9FE2C-5988-42FC-9612-57E048D33EDC}" sibTransId="{77D1DE50-4A4C-4990-A58A-BC6B5EDB37FD}"/>
    <dgm:cxn modelId="{70853AC1-CC7D-436B-B93D-ADFA32841A63}" srcId="{52E2EFE6-8B5E-462D-81EC-1A0FF25FE2C0}" destId="{5E7377F4-C6D2-4073-BA2A-E749F601F681}" srcOrd="0" destOrd="0" parTransId="{AF85F93F-3317-4643-9B9F-754ADB6ED5AB}" sibTransId="{7F155E87-3D38-452D-8BFC-DC845741FEED}"/>
    <dgm:cxn modelId="{D47E5A09-E3C7-48AD-8BD0-A5B84C9BE549}" type="presOf" srcId="{CEAA4AAF-CC6C-45D3-BBBE-066599E99BEE}" destId="{DA8D2E20-66A3-4A43-A92A-C5061F40BFAD}" srcOrd="0" destOrd="0" presId="urn:microsoft.com/office/officeart/2005/8/layout/vList2"/>
    <dgm:cxn modelId="{FEFF88EE-2BC0-495E-BE59-A59C7E17BA25}" type="presOf" srcId="{52E2EFE6-8B5E-462D-81EC-1A0FF25FE2C0}" destId="{6B09AAAB-F355-4FE3-8FD7-A31AEFF653A3}" srcOrd="0" destOrd="0" presId="urn:microsoft.com/office/officeart/2005/8/layout/vList2"/>
    <dgm:cxn modelId="{235173C3-C5F5-4A11-81DF-456FC5609475}" srcId="{52E2EFE6-8B5E-462D-81EC-1A0FF25FE2C0}" destId="{06850EA7-3F95-493F-8009-1F96D88287BB}" srcOrd="2" destOrd="0" parTransId="{ABB226F8-7986-4155-9FC5-6EEA52738F2E}" sibTransId="{B2043976-877F-4370-93B8-B48D28ACA49A}"/>
    <dgm:cxn modelId="{028FD913-D59F-44A6-8E01-D2163D1A8D47}" type="presOf" srcId="{3B71FDFE-51EA-4185-8E08-E27CFAA6FC66}" destId="{4857BDFC-C3E1-4E35-8BA2-5FD210D55EB9}" srcOrd="0" destOrd="0" presId="urn:microsoft.com/office/officeart/2005/8/layout/vList2"/>
    <dgm:cxn modelId="{D8D120F1-BBCB-4017-B9BE-6497618A9424}" srcId="{52E2EFE6-8B5E-462D-81EC-1A0FF25FE2C0}" destId="{CEAA4AAF-CC6C-45D3-BBBE-066599E99BEE}" srcOrd="3" destOrd="0" parTransId="{6B986C70-6FDA-428B-85BB-58DC8885CBA0}" sibTransId="{29409C09-B390-4693-BAD6-B8C17AC1E712}"/>
    <dgm:cxn modelId="{B7118FB2-FAE8-4387-AF8E-C8AC965B6CF8}" type="presParOf" srcId="{6B09AAAB-F355-4FE3-8FD7-A31AEFF653A3}" destId="{7D6DA063-CBCC-469B-8EE3-816F0068566A}" srcOrd="0" destOrd="0" presId="urn:microsoft.com/office/officeart/2005/8/layout/vList2"/>
    <dgm:cxn modelId="{95E5DF3D-7E84-4225-9584-5D8B166ED83D}" type="presParOf" srcId="{6B09AAAB-F355-4FE3-8FD7-A31AEFF653A3}" destId="{715EEB7C-63A3-4033-B146-378F6272D486}" srcOrd="1" destOrd="0" presId="urn:microsoft.com/office/officeart/2005/8/layout/vList2"/>
    <dgm:cxn modelId="{E0097393-6785-4B8A-99C8-4D685296CB07}" type="presParOf" srcId="{6B09AAAB-F355-4FE3-8FD7-A31AEFF653A3}" destId="{4857BDFC-C3E1-4E35-8BA2-5FD210D55EB9}" srcOrd="2" destOrd="0" presId="urn:microsoft.com/office/officeart/2005/8/layout/vList2"/>
    <dgm:cxn modelId="{7FC9DB3E-FD14-49F8-9938-E7825DF2A6C8}" type="presParOf" srcId="{6B09AAAB-F355-4FE3-8FD7-A31AEFF653A3}" destId="{4874339D-808F-4845-B0F1-EFF552C22EC2}" srcOrd="3" destOrd="0" presId="urn:microsoft.com/office/officeart/2005/8/layout/vList2"/>
    <dgm:cxn modelId="{BA7BA3EE-9197-4911-BB09-F10EFB90B9AD}" type="presParOf" srcId="{6B09AAAB-F355-4FE3-8FD7-A31AEFF653A3}" destId="{6BA2658D-742E-48BF-8FE2-564BF58A8F5C}" srcOrd="4" destOrd="0" presId="urn:microsoft.com/office/officeart/2005/8/layout/vList2"/>
    <dgm:cxn modelId="{E845182F-7FF1-4A5E-B8CA-E625021024DB}" type="presParOf" srcId="{6B09AAAB-F355-4FE3-8FD7-A31AEFF653A3}" destId="{62C29F2B-D761-4DFE-A516-5824846649E5}" srcOrd="5" destOrd="0" presId="urn:microsoft.com/office/officeart/2005/8/layout/vList2"/>
    <dgm:cxn modelId="{685436D0-C202-4DCB-B132-B9458E6AA0CC}" type="presParOf" srcId="{6B09AAAB-F355-4FE3-8FD7-A31AEFF653A3}" destId="{DA8D2E20-66A3-4A43-A92A-C5061F40BFA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E7A9F5-9029-4FAA-BA66-7FDC2446F898}"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CA"/>
        </a:p>
      </dgm:t>
    </dgm:pt>
    <dgm:pt modelId="{DF8A6AA7-72F3-4D1F-8B18-C738E5C75469}">
      <dgm:prSet custT="1"/>
      <dgm:spPr/>
      <dgm:t>
        <a:bodyPr/>
        <a:lstStyle/>
        <a:p>
          <a:r>
            <a:rPr lang="en-CA" sz="2800" b="1" dirty="0"/>
            <a:t>Cost-effectiveness </a:t>
          </a:r>
          <a:endParaRPr lang="en-GB" sz="2800" b="1" dirty="0"/>
        </a:p>
      </dgm:t>
    </dgm:pt>
    <dgm:pt modelId="{0D3C741F-B535-48D2-ABAC-5300F7D21F4B}" type="parTrans" cxnId="{9AC1794B-B4F3-4A25-8EBA-D6CACF711759}">
      <dgm:prSet/>
      <dgm:spPr/>
      <dgm:t>
        <a:bodyPr/>
        <a:lstStyle/>
        <a:p>
          <a:endParaRPr lang="en-CA"/>
        </a:p>
      </dgm:t>
    </dgm:pt>
    <dgm:pt modelId="{83C0450B-D7BA-4728-8708-7F4A3D303CA9}" type="sibTrans" cxnId="{9AC1794B-B4F3-4A25-8EBA-D6CACF711759}">
      <dgm:prSet/>
      <dgm:spPr/>
      <dgm:t>
        <a:bodyPr/>
        <a:lstStyle/>
        <a:p>
          <a:endParaRPr lang="en-CA"/>
        </a:p>
      </dgm:t>
    </dgm:pt>
    <dgm:pt modelId="{2A797444-2697-4242-A63E-CA8E42EEA3C8}">
      <dgm:prSet custT="1"/>
      <dgm:spPr/>
      <dgm:t>
        <a:bodyPr/>
        <a:lstStyle/>
        <a:p>
          <a:pPr>
            <a:buNone/>
          </a:pPr>
          <a:r>
            <a:rPr lang="en-CA" sz="1600" b="1" dirty="0"/>
            <a:t>Cost-effectiveness statistics</a:t>
          </a:r>
          <a:endParaRPr lang="en-GB" sz="1600" b="1" dirty="0"/>
        </a:p>
      </dgm:t>
    </dgm:pt>
    <dgm:pt modelId="{C57E3721-D042-4F09-B064-018FA46C14A5}" type="parTrans" cxnId="{9E6189B9-2D3F-487B-8E71-967971EFEE18}">
      <dgm:prSet/>
      <dgm:spPr/>
      <dgm:t>
        <a:bodyPr/>
        <a:lstStyle/>
        <a:p>
          <a:endParaRPr lang="en-CA"/>
        </a:p>
      </dgm:t>
    </dgm:pt>
    <dgm:pt modelId="{64BC88AD-7936-4532-9F35-F16FFF6930D2}" type="sibTrans" cxnId="{9E6189B9-2D3F-487B-8E71-967971EFEE18}">
      <dgm:prSet/>
      <dgm:spPr/>
      <dgm:t>
        <a:bodyPr/>
        <a:lstStyle/>
        <a:p>
          <a:endParaRPr lang="en-CA"/>
        </a:p>
      </dgm:t>
    </dgm:pt>
    <dgm:pt modelId="{0B0384F9-3BF0-4B63-8C6B-148F3589D360}">
      <dgm:prSet custT="1"/>
      <dgm:spPr/>
      <dgm:t>
        <a:bodyPr/>
        <a:lstStyle/>
        <a:p>
          <a:r>
            <a:rPr lang="en-CA" sz="1600" dirty="0"/>
            <a:t> Incremental cost-effective ratios</a:t>
          </a:r>
          <a:endParaRPr lang="en-GB" sz="1600" dirty="0"/>
        </a:p>
      </dgm:t>
    </dgm:pt>
    <dgm:pt modelId="{EAA5DC45-A08E-4111-A0BC-1D1D5ED8E0B1}" type="parTrans" cxnId="{E269AFB3-1478-4903-861E-783676DBD8E9}">
      <dgm:prSet/>
      <dgm:spPr/>
      <dgm:t>
        <a:bodyPr/>
        <a:lstStyle/>
        <a:p>
          <a:endParaRPr lang="en-CA"/>
        </a:p>
      </dgm:t>
    </dgm:pt>
    <dgm:pt modelId="{747D7318-6C3B-4393-A7CD-8DA6EFB1A9AC}" type="sibTrans" cxnId="{E269AFB3-1478-4903-861E-783676DBD8E9}">
      <dgm:prSet/>
      <dgm:spPr/>
      <dgm:t>
        <a:bodyPr/>
        <a:lstStyle/>
        <a:p>
          <a:endParaRPr lang="en-CA"/>
        </a:p>
      </dgm:t>
    </dgm:pt>
    <dgm:pt modelId="{FC25C9D7-2A77-4F3D-80DA-E291B38FFD4A}">
      <dgm:prSet custT="1"/>
      <dgm:spPr/>
      <dgm:t>
        <a:bodyPr/>
        <a:lstStyle/>
        <a:p>
          <a:r>
            <a:rPr lang="en-CA" sz="1600" dirty="0"/>
            <a:t> Net monetary benefit</a:t>
          </a:r>
          <a:endParaRPr lang="en-GB" sz="1600" dirty="0"/>
        </a:p>
      </dgm:t>
    </dgm:pt>
    <dgm:pt modelId="{EE9BFBB4-0141-45C8-A6CF-AE5E8AE9DCAF}" type="parTrans" cxnId="{D8E90CF8-A63B-40ED-86F3-E792252491DC}">
      <dgm:prSet/>
      <dgm:spPr/>
      <dgm:t>
        <a:bodyPr/>
        <a:lstStyle/>
        <a:p>
          <a:endParaRPr lang="en-CA"/>
        </a:p>
      </dgm:t>
    </dgm:pt>
    <dgm:pt modelId="{D3B32AC9-A918-490F-A05A-FAB499FEAB5B}" type="sibTrans" cxnId="{D8E90CF8-A63B-40ED-86F3-E792252491DC}">
      <dgm:prSet/>
      <dgm:spPr/>
      <dgm:t>
        <a:bodyPr/>
        <a:lstStyle/>
        <a:p>
          <a:endParaRPr lang="en-CA"/>
        </a:p>
      </dgm:t>
    </dgm:pt>
    <dgm:pt modelId="{F68911AC-47C4-4890-A141-6C199B3787A1}">
      <dgm:prSet custT="1"/>
      <dgm:spPr>
        <a:solidFill>
          <a:schemeClr val="accent2">
            <a:lumMod val="75000"/>
          </a:schemeClr>
        </a:solidFill>
      </dgm:spPr>
      <dgm:t>
        <a:bodyPr/>
        <a:lstStyle/>
        <a:p>
          <a:r>
            <a:rPr lang="en-CA" sz="2800" b="1" dirty="0"/>
            <a:t>Value of information </a:t>
          </a:r>
          <a:endParaRPr lang="en-GB" sz="2800" b="1" dirty="0"/>
        </a:p>
      </dgm:t>
    </dgm:pt>
    <dgm:pt modelId="{DAC6AA58-0903-440D-BC13-A0EEA4290E0E}" type="parTrans" cxnId="{F6D328AC-6E5D-48AA-866B-20E699F63FBB}">
      <dgm:prSet/>
      <dgm:spPr/>
      <dgm:t>
        <a:bodyPr/>
        <a:lstStyle/>
        <a:p>
          <a:endParaRPr lang="en-CA"/>
        </a:p>
      </dgm:t>
    </dgm:pt>
    <dgm:pt modelId="{BCF54660-09C7-4F98-B2B7-AAF4ECB55878}" type="sibTrans" cxnId="{F6D328AC-6E5D-48AA-866B-20E699F63FBB}">
      <dgm:prSet/>
      <dgm:spPr/>
      <dgm:t>
        <a:bodyPr/>
        <a:lstStyle/>
        <a:p>
          <a:endParaRPr lang="en-CA"/>
        </a:p>
      </dgm:t>
    </dgm:pt>
    <dgm:pt modelId="{7985E321-32C0-4992-B400-F9F7D7261A9C}">
      <dgm:prSet custT="1"/>
      <dgm:spPr/>
      <dgm:t>
        <a:bodyPr/>
        <a:lstStyle/>
        <a:p>
          <a:pPr>
            <a:buNone/>
          </a:pPr>
          <a:r>
            <a:rPr lang="en-CA" sz="1200" b="1" dirty="0"/>
            <a:t>Value of on-market evidence generation given size of treated population</a:t>
          </a:r>
          <a:endParaRPr lang="en-GB" sz="1200" b="1" dirty="0"/>
        </a:p>
      </dgm:t>
    </dgm:pt>
    <dgm:pt modelId="{E6C49D7F-B233-4495-9BC9-77DE37AE5F65}" type="parTrans" cxnId="{2FB1921D-DAC6-4B8F-A0B3-9642B9B42C3E}">
      <dgm:prSet/>
      <dgm:spPr/>
      <dgm:t>
        <a:bodyPr/>
        <a:lstStyle/>
        <a:p>
          <a:endParaRPr lang="en-CA"/>
        </a:p>
      </dgm:t>
    </dgm:pt>
    <dgm:pt modelId="{0E930A9C-07EE-478F-94FC-74F861CE19B5}" type="sibTrans" cxnId="{2FB1921D-DAC6-4B8F-A0B3-9642B9B42C3E}">
      <dgm:prSet/>
      <dgm:spPr/>
      <dgm:t>
        <a:bodyPr/>
        <a:lstStyle/>
        <a:p>
          <a:endParaRPr lang="en-CA"/>
        </a:p>
      </dgm:t>
    </dgm:pt>
    <dgm:pt modelId="{DB7AC47F-92CD-4E2D-8E2D-8862FC7155AB}">
      <dgm:prSet custT="1"/>
      <dgm:spPr/>
      <dgm:t>
        <a:bodyPr/>
        <a:lstStyle/>
        <a:p>
          <a:r>
            <a:rPr lang="en-US" sz="1200" dirty="0"/>
            <a:t> Can we generate post-approval evidence to inform reassessment?</a:t>
          </a:r>
          <a:endParaRPr lang="en-GB" sz="1200" dirty="0"/>
        </a:p>
      </dgm:t>
    </dgm:pt>
    <dgm:pt modelId="{6F790B22-9C84-4986-92DA-08438EBB32FC}" type="parTrans" cxnId="{67F06A49-C40D-4FFD-931C-BF11385CC37A}">
      <dgm:prSet/>
      <dgm:spPr/>
      <dgm:t>
        <a:bodyPr/>
        <a:lstStyle/>
        <a:p>
          <a:endParaRPr lang="en-CA"/>
        </a:p>
      </dgm:t>
    </dgm:pt>
    <dgm:pt modelId="{C52515B5-7BD9-4CC3-B426-DC077DC9E183}" type="sibTrans" cxnId="{67F06A49-C40D-4FFD-931C-BF11385CC37A}">
      <dgm:prSet/>
      <dgm:spPr/>
      <dgm:t>
        <a:bodyPr/>
        <a:lstStyle/>
        <a:p>
          <a:endParaRPr lang="en-CA"/>
        </a:p>
      </dgm:t>
    </dgm:pt>
    <dgm:pt modelId="{09FDBA8C-66CE-4081-B4AD-951E69CF6875}">
      <dgm:prSet custT="1"/>
      <dgm:spPr/>
      <dgm:t>
        <a:bodyPr/>
        <a:lstStyle/>
        <a:p>
          <a:r>
            <a:rPr lang="en-US" sz="1200" dirty="0"/>
            <a:t> Is the value of research greater than the cost?</a:t>
          </a:r>
          <a:endParaRPr lang="en-GB" sz="1200" dirty="0"/>
        </a:p>
      </dgm:t>
    </dgm:pt>
    <dgm:pt modelId="{18C7109C-7EF3-4C23-A288-73C90A3A5816}" type="parTrans" cxnId="{F361B6FD-F0D6-4DD7-BDD6-47AA8A931735}">
      <dgm:prSet/>
      <dgm:spPr/>
      <dgm:t>
        <a:bodyPr/>
        <a:lstStyle/>
        <a:p>
          <a:endParaRPr lang="en-CA"/>
        </a:p>
      </dgm:t>
    </dgm:pt>
    <dgm:pt modelId="{68C7F8F4-7323-43E2-8FF2-00019A57919E}" type="sibTrans" cxnId="{F361B6FD-F0D6-4DD7-BDD6-47AA8A931735}">
      <dgm:prSet/>
      <dgm:spPr/>
      <dgm:t>
        <a:bodyPr/>
        <a:lstStyle/>
        <a:p>
          <a:endParaRPr lang="en-CA"/>
        </a:p>
      </dgm:t>
    </dgm:pt>
    <dgm:pt modelId="{2614EDCC-F66A-4F99-9450-16C32E8C9FB5}">
      <dgm:prSet custT="1"/>
      <dgm:spPr/>
      <dgm:t>
        <a:bodyPr/>
        <a:lstStyle/>
        <a:p>
          <a:r>
            <a:rPr lang="en-CA" sz="1200" dirty="0"/>
            <a:t> What’s the maximum amount it’s efficient to pay to avoid risk of wrong decision?</a:t>
          </a:r>
          <a:endParaRPr lang="en-GB" sz="1200" dirty="0"/>
        </a:p>
      </dgm:t>
    </dgm:pt>
    <dgm:pt modelId="{DE304495-A6D1-49AA-A599-A48889EE8340}" type="parTrans" cxnId="{D5EE319C-4BBD-4CF6-B99A-481A8A93516E}">
      <dgm:prSet/>
      <dgm:spPr/>
      <dgm:t>
        <a:bodyPr/>
        <a:lstStyle/>
        <a:p>
          <a:endParaRPr lang="en-CA"/>
        </a:p>
      </dgm:t>
    </dgm:pt>
    <dgm:pt modelId="{0118CA1B-9F1B-43D5-B50A-4E10F7C08851}" type="sibTrans" cxnId="{D5EE319C-4BBD-4CF6-B99A-481A8A93516E}">
      <dgm:prSet/>
      <dgm:spPr/>
      <dgm:t>
        <a:bodyPr/>
        <a:lstStyle/>
        <a:p>
          <a:endParaRPr lang="en-CA"/>
        </a:p>
      </dgm:t>
    </dgm:pt>
    <dgm:pt modelId="{4693CAC3-4C08-490D-8CD1-4C2A03983B70}">
      <dgm:prSet custT="1"/>
      <dgm:spPr>
        <a:solidFill>
          <a:schemeClr val="accent2">
            <a:lumMod val="50000"/>
          </a:schemeClr>
        </a:solidFill>
      </dgm:spPr>
      <dgm:t>
        <a:bodyPr/>
        <a:lstStyle/>
        <a:p>
          <a:r>
            <a:rPr lang="en-CA" sz="2400" b="1" dirty="0"/>
            <a:t>On-market evidence generation plan</a:t>
          </a:r>
          <a:endParaRPr lang="en-GB" sz="2400" b="1" dirty="0"/>
        </a:p>
      </dgm:t>
    </dgm:pt>
    <dgm:pt modelId="{6B462A1A-3882-4D68-9D57-797D171225A1}" type="parTrans" cxnId="{652FD483-D6C6-4834-8F0F-AED566CD54F0}">
      <dgm:prSet/>
      <dgm:spPr/>
      <dgm:t>
        <a:bodyPr/>
        <a:lstStyle/>
        <a:p>
          <a:endParaRPr lang="en-CA"/>
        </a:p>
      </dgm:t>
    </dgm:pt>
    <dgm:pt modelId="{8703D16E-9BE2-4EE0-9CBA-CDF6DB68244B}" type="sibTrans" cxnId="{652FD483-D6C6-4834-8F0F-AED566CD54F0}">
      <dgm:prSet/>
      <dgm:spPr/>
      <dgm:t>
        <a:bodyPr/>
        <a:lstStyle/>
        <a:p>
          <a:endParaRPr lang="en-CA"/>
        </a:p>
      </dgm:t>
    </dgm:pt>
    <dgm:pt modelId="{F59E1D03-D332-48A9-A0F2-EB0D7548C52A}">
      <dgm:prSet custT="1"/>
      <dgm:spPr>
        <a:solidFill>
          <a:schemeClr val="tx2">
            <a:lumMod val="75000"/>
          </a:schemeClr>
        </a:solidFill>
      </dgm:spPr>
      <dgm:t>
        <a:bodyPr/>
        <a:lstStyle/>
        <a:p>
          <a:r>
            <a:rPr lang="en-CA" sz="2800" b="1" dirty="0"/>
            <a:t>Decision information</a:t>
          </a:r>
          <a:endParaRPr lang="en-GB" sz="2800" b="1" dirty="0"/>
        </a:p>
      </dgm:t>
    </dgm:pt>
    <dgm:pt modelId="{5DA59C49-D63E-43C0-9ED0-263C2A8F1653}" type="parTrans" cxnId="{C5DCC58D-F669-453D-93B5-EF3939DE6C52}">
      <dgm:prSet/>
      <dgm:spPr/>
      <dgm:t>
        <a:bodyPr/>
        <a:lstStyle/>
        <a:p>
          <a:endParaRPr lang="en-CA"/>
        </a:p>
      </dgm:t>
    </dgm:pt>
    <dgm:pt modelId="{A8857A78-73C0-4269-8604-0059B1B87F14}" type="sibTrans" cxnId="{C5DCC58D-F669-453D-93B5-EF3939DE6C52}">
      <dgm:prSet/>
      <dgm:spPr/>
      <dgm:t>
        <a:bodyPr/>
        <a:lstStyle/>
        <a:p>
          <a:endParaRPr lang="en-CA"/>
        </a:p>
      </dgm:t>
    </dgm:pt>
    <dgm:pt modelId="{B7D6B705-EB8D-4959-97B4-E2DA91CE0CB3}">
      <dgm:prSet custT="1"/>
      <dgm:spPr/>
      <dgm:t>
        <a:bodyPr/>
        <a:lstStyle/>
        <a:p>
          <a:pPr>
            <a:buNone/>
          </a:pPr>
          <a:r>
            <a:rPr lang="en-CA" sz="1600" b="1" kern="1200" dirty="0">
              <a:solidFill>
                <a:prstClr val="black">
                  <a:hueOff val="0"/>
                  <a:satOff val="0"/>
                  <a:lumOff val="0"/>
                  <a:alphaOff val="0"/>
                </a:prstClr>
              </a:solidFill>
              <a:latin typeface="Calibri"/>
              <a:ea typeface="+mn-ea"/>
              <a:cs typeface="+mn-cs"/>
            </a:rPr>
            <a:t>Key</a:t>
          </a:r>
          <a:r>
            <a:rPr lang="en-CA" sz="1600" b="1" kern="1200" dirty="0"/>
            <a:t> information for decision making</a:t>
          </a:r>
          <a:endParaRPr lang="en-GB" sz="1600" b="1" kern="1200" dirty="0"/>
        </a:p>
      </dgm:t>
    </dgm:pt>
    <dgm:pt modelId="{49A623D8-38E0-46AA-ABB0-4E7CDB657C16}" type="parTrans" cxnId="{2FF08A2B-F569-455A-A0AE-05A039945715}">
      <dgm:prSet/>
      <dgm:spPr/>
      <dgm:t>
        <a:bodyPr/>
        <a:lstStyle/>
        <a:p>
          <a:endParaRPr lang="en-CA"/>
        </a:p>
      </dgm:t>
    </dgm:pt>
    <dgm:pt modelId="{8E04AFAB-ABF7-49D6-B1A0-1E671CE92370}" type="sibTrans" cxnId="{2FF08A2B-F569-455A-A0AE-05A039945715}">
      <dgm:prSet/>
      <dgm:spPr/>
      <dgm:t>
        <a:bodyPr/>
        <a:lstStyle/>
        <a:p>
          <a:endParaRPr lang="en-CA"/>
        </a:p>
      </dgm:t>
    </dgm:pt>
    <dgm:pt modelId="{8F9432CA-DF9C-4FDE-B7C0-A57F69272F83}">
      <dgm:prSet custT="1"/>
      <dgm:spPr/>
      <dgm:t>
        <a:bodyPr/>
        <a:lstStyle/>
        <a:p>
          <a:r>
            <a:rPr lang="en-CA" sz="1600" kern="1200" dirty="0"/>
            <a:t>Cost-effectiveness statistics</a:t>
          </a:r>
          <a:endParaRPr lang="en-GB" sz="1600" kern="1200" dirty="0"/>
        </a:p>
      </dgm:t>
    </dgm:pt>
    <dgm:pt modelId="{8C474D36-3284-40D1-AC8D-155389A988DB}" type="parTrans" cxnId="{8B4C6E48-08DA-4EF4-97E8-56003A203BB3}">
      <dgm:prSet/>
      <dgm:spPr/>
      <dgm:t>
        <a:bodyPr/>
        <a:lstStyle/>
        <a:p>
          <a:endParaRPr lang="en-CA"/>
        </a:p>
      </dgm:t>
    </dgm:pt>
    <dgm:pt modelId="{08912FBB-475C-4D86-84C9-EEAE02CCDE14}" type="sibTrans" cxnId="{8B4C6E48-08DA-4EF4-97E8-56003A203BB3}">
      <dgm:prSet/>
      <dgm:spPr/>
      <dgm:t>
        <a:bodyPr/>
        <a:lstStyle/>
        <a:p>
          <a:endParaRPr lang="en-CA"/>
        </a:p>
      </dgm:t>
    </dgm:pt>
    <dgm:pt modelId="{B79BB572-A629-4C39-8591-2A089D3E5D94}">
      <dgm:prSet custT="1"/>
      <dgm:spPr/>
      <dgm:t>
        <a:bodyPr/>
        <a:lstStyle/>
        <a:p>
          <a:r>
            <a:rPr lang="en-CA" sz="1600" kern="1200" dirty="0"/>
            <a:t>Cost of additional research </a:t>
          </a:r>
          <a:endParaRPr lang="en-GB" sz="1600" kern="1200" dirty="0"/>
        </a:p>
      </dgm:t>
    </dgm:pt>
    <dgm:pt modelId="{BEBAF964-27CE-4642-B2AC-62A6331D7606}" type="parTrans" cxnId="{2057159A-EC3A-4AD9-8A3D-0D999D6B4CC1}">
      <dgm:prSet/>
      <dgm:spPr/>
      <dgm:t>
        <a:bodyPr/>
        <a:lstStyle/>
        <a:p>
          <a:endParaRPr lang="en-CA"/>
        </a:p>
      </dgm:t>
    </dgm:pt>
    <dgm:pt modelId="{60FF2819-C3A3-484F-83A7-775628BBA41F}" type="sibTrans" cxnId="{2057159A-EC3A-4AD9-8A3D-0D999D6B4CC1}">
      <dgm:prSet/>
      <dgm:spPr/>
      <dgm:t>
        <a:bodyPr/>
        <a:lstStyle/>
        <a:p>
          <a:endParaRPr lang="en-CA"/>
        </a:p>
      </dgm:t>
    </dgm:pt>
    <dgm:pt modelId="{D784FB19-258F-4F3C-98D9-DD401B8D3216}">
      <dgm:prSet custT="1"/>
      <dgm:spPr/>
      <dgm:t>
        <a:bodyPr/>
        <a:lstStyle/>
        <a:p>
          <a:r>
            <a:rPr lang="en-CA" sz="1600" kern="1200" dirty="0"/>
            <a:t>Value of additional research</a:t>
          </a:r>
          <a:endParaRPr lang="en-GB" sz="1400" kern="1200" dirty="0"/>
        </a:p>
      </dgm:t>
    </dgm:pt>
    <dgm:pt modelId="{7D818802-3E00-43D0-90FD-E6598A20F3AB}" type="parTrans" cxnId="{66CDEEA1-757C-446A-87FA-66ED06FCCC0A}">
      <dgm:prSet/>
      <dgm:spPr/>
      <dgm:t>
        <a:bodyPr/>
        <a:lstStyle/>
        <a:p>
          <a:endParaRPr lang="en-CA"/>
        </a:p>
      </dgm:t>
    </dgm:pt>
    <dgm:pt modelId="{6F2AACA2-202D-4368-A761-C4401AA46C73}" type="sibTrans" cxnId="{66CDEEA1-757C-446A-87FA-66ED06FCCC0A}">
      <dgm:prSet/>
      <dgm:spPr/>
      <dgm:t>
        <a:bodyPr/>
        <a:lstStyle/>
        <a:p>
          <a:endParaRPr lang="en-CA"/>
        </a:p>
      </dgm:t>
    </dgm:pt>
    <dgm:pt modelId="{1CAB45B5-4E88-4BCF-86D6-D08A7594463A}">
      <dgm:prSet custT="1"/>
      <dgm:spPr/>
      <dgm:t>
        <a:bodyPr/>
        <a:lstStyle/>
        <a:p>
          <a:pPr>
            <a:buNone/>
          </a:pPr>
          <a:r>
            <a:rPr lang="en-US" sz="1600" b="1" dirty="0"/>
            <a:t>Specify data collection and analysis plan</a:t>
          </a:r>
          <a:endParaRPr lang="en-GB" sz="1600" b="1" dirty="0"/>
        </a:p>
      </dgm:t>
    </dgm:pt>
    <dgm:pt modelId="{8AD2447D-0F63-4FEC-86D6-7AA8D6B12472}" type="sibTrans" cxnId="{F39ED79D-B908-4AB0-83A2-58F9417E1211}">
      <dgm:prSet/>
      <dgm:spPr/>
      <dgm:t>
        <a:bodyPr/>
        <a:lstStyle/>
        <a:p>
          <a:endParaRPr lang="en-CA"/>
        </a:p>
      </dgm:t>
    </dgm:pt>
    <dgm:pt modelId="{A1F1BEDC-E5FF-4576-8FDF-5F1F7F9BB167}" type="parTrans" cxnId="{F39ED79D-B908-4AB0-83A2-58F9417E1211}">
      <dgm:prSet/>
      <dgm:spPr/>
      <dgm:t>
        <a:bodyPr/>
        <a:lstStyle/>
        <a:p>
          <a:endParaRPr lang="en-CA"/>
        </a:p>
      </dgm:t>
    </dgm:pt>
    <dgm:pt modelId="{73CBB2F0-A102-4FC1-8C0D-55A07A0A59AD}">
      <dgm:prSet custT="1"/>
      <dgm:spPr/>
      <dgm:t>
        <a:bodyPr/>
        <a:lstStyle/>
        <a:p>
          <a:pPr>
            <a:buNone/>
          </a:pPr>
          <a:endParaRPr lang="en-GB" sz="1400" b="1" dirty="0"/>
        </a:p>
      </dgm:t>
    </dgm:pt>
    <dgm:pt modelId="{E8F7C34C-4449-4A87-A0D0-58BEB1DEE1E1}" type="sibTrans" cxnId="{A9A49C97-2F4F-422C-B8E6-179D601FC1AA}">
      <dgm:prSet/>
      <dgm:spPr/>
      <dgm:t>
        <a:bodyPr/>
        <a:lstStyle/>
        <a:p>
          <a:endParaRPr lang="en-CA"/>
        </a:p>
      </dgm:t>
    </dgm:pt>
    <dgm:pt modelId="{A0E832D2-0B31-4480-A8E9-0E8445387947}" type="parTrans" cxnId="{A9A49C97-2F4F-422C-B8E6-179D601FC1AA}">
      <dgm:prSet/>
      <dgm:spPr/>
      <dgm:t>
        <a:bodyPr/>
        <a:lstStyle/>
        <a:p>
          <a:endParaRPr lang="en-CA"/>
        </a:p>
      </dgm:t>
    </dgm:pt>
    <dgm:pt modelId="{9C062210-D9F0-40FF-BAC7-5B7BAE271C68}">
      <dgm:prSet custT="1"/>
      <dgm:spPr/>
      <dgm:t>
        <a:bodyPr/>
        <a:lstStyle/>
        <a:p>
          <a:endParaRPr lang="en-GB" sz="1400" dirty="0"/>
        </a:p>
      </dgm:t>
    </dgm:pt>
    <dgm:pt modelId="{D344B0D5-9C56-40DD-8796-8827D58D7B5C}" type="sibTrans" cxnId="{9A3FB0BE-E6B1-48E4-BD17-8808617E3F17}">
      <dgm:prSet/>
      <dgm:spPr/>
      <dgm:t>
        <a:bodyPr/>
        <a:lstStyle/>
        <a:p>
          <a:endParaRPr lang="en-CA"/>
        </a:p>
      </dgm:t>
    </dgm:pt>
    <dgm:pt modelId="{C2CF139E-CB4C-4916-8D2F-6570C274CAB2}" type="parTrans" cxnId="{9A3FB0BE-E6B1-48E4-BD17-8808617E3F17}">
      <dgm:prSet/>
      <dgm:spPr/>
      <dgm:t>
        <a:bodyPr/>
        <a:lstStyle/>
        <a:p>
          <a:endParaRPr lang="en-CA"/>
        </a:p>
      </dgm:t>
    </dgm:pt>
    <dgm:pt modelId="{763EF1A3-E070-407F-B009-F6AEEF0851AF}">
      <dgm:prSet custT="1"/>
      <dgm:spPr/>
      <dgm:t>
        <a:bodyPr/>
        <a:lstStyle/>
        <a:p>
          <a:pPr>
            <a:buNone/>
          </a:pPr>
          <a:endParaRPr lang="en-GB" sz="1600" b="1" dirty="0"/>
        </a:p>
      </dgm:t>
    </dgm:pt>
    <dgm:pt modelId="{F725F0AE-0A4E-4E96-A49B-8F2CEA99D8BF}" type="parTrans" cxnId="{1F5AFB7F-EA82-4E86-AC5C-56983850A1E7}">
      <dgm:prSet/>
      <dgm:spPr/>
      <dgm:t>
        <a:bodyPr/>
        <a:lstStyle/>
        <a:p>
          <a:endParaRPr lang="en-CA"/>
        </a:p>
      </dgm:t>
    </dgm:pt>
    <dgm:pt modelId="{970DC9FB-A81E-4DB9-8B40-80D2523F3A4E}" type="sibTrans" cxnId="{1F5AFB7F-EA82-4E86-AC5C-56983850A1E7}">
      <dgm:prSet/>
      <dgm:spPr/>
      <dgm:t>
        <a:bodyPr/>
        <a:lstStyle/>
        <a:p>
          <a:endParaRPr lang="en-CA"/>
        </a:p>
      </dgm:t>
    </dgm:pt>
    <dgm:pt modelId="{2B918039-AB35-436A-9CA6-F404085186D6}" type="pres">
      <dgm:prSet presAssocID="{6FE7A9F5-9029-4FAA-BA66-7FDC2446F898}" presName="Name0" presStyleCnt="0">
        <dgm:presLayoutVars>
          <dgm:dir/>
          <dgm:animLvl val="lvl"/>
          <dgm:resizeHandles val="exact"/>
        </dgm:presLayoutVars>
      </dgm:prSet>
      <dgm:spPr/>
      <dgm:t>
        <a:bodyPr/>
        <a:lstStyle/>
        <a:p>
          <a:endParaRPr lang="en-US"/>
        </a:p>
      </dgm:t>
    </dgm:pt>
    <dgm:pt modelId="{BA318E03-A25B-456E-9128-783CB2A348F1}" type="pres">
      <dgm:prSet presAssocID="{DF8A6AA7-72F3-4D1F-8B18-C738E5C75469}" presName="linNode" presStyleCnt="0"/>
      <dgm:spPr/>
    </dgm:pt>
    <dgm:pt modelId="{EDB9E879-271A-4409-BCE6-EE2A69EFDC50}" type="pres">
      <dgm:prSet presAssocID="{DF8A6AA7-72F3-4D1F-8B18-C738E5C75469}" presName="parentText" presStyleLbl="node1" presStyleIdx="0" presStyleCnt="4" custScaleX="90140">
        <dgm:presLayoutVars>
          <dgm:chMax val="1"/>
          <dgm:bulletEnabled val="1"/>
        </dgm:presLayoutVars>
      </dgm:prSet>
      <dgm:spPr/>
      <dgm:t>
        <a:bodyPr/>
        <a:lstStyle/>
        <a:p>
          <a:endParaRPr lang="en-US"/>
        </a:p>
      </dgm:t>
    </dgm:pt>
    <dgm:pt modelId="{72674108-5A80-4608-A93E-F7E39EA5E508}" type="pres">
      <dgm:prSet presAssocID="{DF8A6AA7-72F3-4D1F-8B18-C738E5C75469}" presName="descendantText" presStyleLbl="alignAccFollowNode1" presStyleIdx="0" presStyleCnt="4" custScaleY="106102">
        <dgm:presLayoutVars>
          <dgm:bulletEnabled val="1"/>
        </dgm:presLayoutVars>
      </dgm:prSet>
      <dgm:spPr/>
      <dgm:t>
        <a:bodyPr/>
        <a:lstStyle/>
        <a:p>
          <a:endParaRPr lang="en-US"/>
        </a:p>
      </dgm:t>
    </dgm:pt>
    <dgm:pt modelId="{B31F42AC-2BED-4ADE-9CA1-43FC223A4FD8}" type="pres">
      <dgm:prSet presAssocID="{83C0450B-D7BA-4728-8708-7F4A3D303CA9}" presName="sp" presStyleCnt="0"/>
      <dgm:spPr/>
    </dgm:pt>
    <dgm:pt modelId="{25BFCF1A-F96A-4D1D-A206-632EF2883ADF}" type="pres">
      <dgm:prSet presAssocID="{F68911AC-47C4-4890-A141-6C199B3787A1}" presName="linNode" presStyleCnt="0"/>
      <dgm:spPr/>
    </dgm:pt>
    <dgm:pt modelId="{57E5F1C5-1570-4CC8-99B2-5BD1585EEAE7}" type="pres">
      <dgm:prSet presAssocID="{F68911AC-47C4-4890-A141-6C199B3787A1}" presName="parentText" presStyleLbl="node1" presStyleIdx="1" presStyleCnt="4" custScaleX="90140">
        <dgm:presLayoutVars>
          <dgm:chMax val="1"/>
          <dgm:bulletEnabled val="1"/>
        </dgm:presLayoutVars>
      </dgm:prSet>
      <dgm:spPr/>
      <dgm:t>
        <a:bodyPr/>
        <a:lstStyle/>
        <a:p>
          <a:endParaRPr lang="en-US"/>
        </a:p>
      </dgm:t>
    </dgm:pt>
    <dgm:pt modelId="{A1124F10-3649-4371-A78E-58BB2BF520D2}" type="pres">
      <dgm:prSet presAssocID="{F68911AC-47C4-4890-A141-6C199B3787A1}" presName="descendantText" presStyleLbl="alignAccFollowNode1" presStyleIdx="1" presStyleCnt="4" custScaleY="112195">
        <dgm:presLayoutVars>
          <dgm:bulletEnabled val="1"/>
        </dgm:presLayoutVars>
      </dgm:prSet>
      <dgm:spPr/>
      <dgm:t>
        <a:bodyPr/>
        <a:lstStyle/>
        <a:p>
          <a:endParaRPr lang="en-US"/>
        </a:p>
      </dgm:t>
    </dgm:pt>
    <dgm:pt modelId="{0F5B9C22-F261-4A68-83C9-28C9B419FAC9}" type="pres">
      <dgm:prSet presAssocID="{BCF54660-09C7-4F98-B2B7-AAF4ECB55878}" presName="sp" presStyleCnt="0"/>
      <dgm:spPr/>
    </dgm:pt>
    <dgm:pt modelId="{0A3E83FE-A0BB-41E5-B3D3-7AF45A75C9F7}" type="pres">
      <dgm:prSet presAssocID="{4693CAC3-4C08-490D-8CD1-4C2A03983B70}" presName="linNode" presStyleCnt="0"/>
      <dgm:spPr/>
    </dgm:pt>
    <dgm:pt modelId="{5C47DE6E-794F-472B-B2D0-6B62DDCC3806}" type="pres">
      <dgm:prSet presAssocID="{4693CAC3-4C08-490D-8CD1-4C2A03983B70}" presName="parentText" presStyleLbl="node1" presStyleIdx="2" presStyleCnt="4" custScaleX="90140">
        <dgm:presLayoutVars>
          <dgm:chMax val="1"/>
          <dgm:bulletEnabled val="1"/>
        </dgm:presLayoutVars>
      </dgm:prSet>
      <dgm:spPr/>
      <dgm:t>
        <a:bodyPr/>
        <a:lstStyle/>
        <a:p>
          <a:endParaRPr lang="en-US"/>
        </a:p>
      </dgm:t>
    </dgm:pt>
    <dgm:pt modelId="{5484702A-4E41-4A31-9606-137C0F171388}" type="pres">
      <dgm:prSet presAssocID="{4693CAC3-4C08-490D-8CD1-4C2A03983B70}" presName="descendantText" presStyleLbl="alignAccFollowNode1" presStyleIdx="2" presStyleCnt="4" custScaleY="106010">
        <dgm:presLayoutVars>
          <dgm:bulletEnabled val="1"/>
        </dgm:presLayoutVars>
      </dgm:prSet>
      <dgm:spPr/>
      <dgm:t>
        <a:bodyPr/>
        <a:lstStyle/>
        <a:p>
          <a:endParaRPr lang="en-US"/>
        </a:p>
      </dgm:t>
    </dgm:pt>
    <dgm:pt modelId="{03F72C34-8FF8-46A2-BC55-4C032EC5299F}" type="pres">
      <dgm:prSet presAssocID="{8703D16E-9BE2-4EE0-9CBA-CDF6DB68244B}" presName="sp" presStyleCnt="0"/>
      <dgm:spPr/>
    </dgm:pt>
    <dgm:pt modelId="{7DD88CA0-F023-461E-81D3-C197435FEFF2}" type="pres">
      <dgm:prSet presAssocID="{F59E1D03-D332-48A9-A0F2-EB0D7548C52A}" presName="linNode" presStyleCnt="0"/>
      <dgm:spPr/>
    </dgm:pt>
    <dgm:pt modelId="{0E5929DD-7AE2-4D43-A7BE-697A584498CE}" type="pres">
      <dgm:prSet presAssocID="{F59E1D03-D332-48A9-A0F2-EB0D7548C52A}" presName="parentText" presStyleLbl="node1" presStyleIdx="3" presStyleCnt="4" custScaleX="90140">
        <dgm:presLayoutVars>
          <dgm:chMax val="1"/>
          <dgm:bulletEnabled val="1"/>
        </dgm:presLayoutVars>
      </dgm:prSet>
      <dgm:spPr/>
      <dgm:t>
        <a:bodyPr/>
        <a:lstStyle/>
        <a:p>
          <a:endParaRPr lang="en-US"/>
        </a:p>
      </dgm:t>
    </dgm:pt>
    <dgm:pt modelId="{549F555D-AA0D-4253-9122-E4C5E2925452}" type="pres">
      <dgm:prSet presAssocID="{F59E1D03-D332-48A9-A0F2-EB0D7548C52A}" presName="descendantText" presStyleLbl="alignAccFollowNode1" presStyleIdx="3" presStyleCnt="4" custScaleY="111933">
        <dgm:presLayoutVars>
          <dgm:bulletEnabled val="1"/>
        </dgm:presLayoutVars>
      </dgm:prSet>
      <dgm:spPr/>
      <dgm:t>
        <a:bodyPr/>
        <a:lstStyle/>
        <a:p>
          <a:endParaRPr lang="en-US"/>
        </a:p>
      </dgm:t>
    </dgm:pt>
  </dgm:ptLst>
  <dgm:cxnLst>
    <dgm:cxn modelId="{CC8024DF-B8F6-4D3C-8141-7349FBE1253F}" type="presOf" srcId="{1CAB45B5-4E88-4BCF-86D6-D08A7594463A}" destId="{5484702A-4E41-4A31-9606-137C0F171388}" srcOrd="0" destOrd="0" presId="urn:microsoft.com/office/officeart/2005/8/layout/vList5"/>
    <dgm:cxn modelId="{EEE9142E-ECE0-4769-B53B-83B4F8017A95}" type="presOf" srcId="{2A797444-2697-4242-A63E-CA8E42EEA3C8}" destId="{72674108-5A80-4608-A93E-F7E39EA5E508}" srcOrd="0" destOrd="0" presId="urn:microsoft.com/office/officeart/2005/8/layout/vList5"/>
    <dgm:cxn modelId="{D8E90CF8-A63B-40ED-86F3-E792252491DC}" srcId="{2A797444-2697-4242-A63E-CA8E42EEA3C8}" destId="{FC25C9D7-2A77-4F3D-80DA-E291B38FFD4A}" srcOrd="1" destOrd="0" parTransId="{EE9BFBB4-0141-45C8-A6CF-AE5E8AE9DCAF}" sibTransId="{D3B32AC9-A918-490F-A05A-FAB499FEAB5B}"/>
    <dgm:cxn modelId="{ACC46A4E-A3CC-4881-A44F-D38A3AA2EC06}" type="presOf" srcId="{FC25C9D7-2A77-4F3D-80DA-E291B38FFD4A}" destId="{72674108-5A80-4608-A93E-F7E39EA5E508}" srcOrd="0" destOrd="2" presId="urn:microsoft.com/office/officeart/2005/8/layout/vList5"/>
    <dgm:cxn modelId="{C7CC8F16-9830-4883-8746-6074599C6069}" type="presOf" srcId="{B79BB572-A629-4C39-8591-2A089D3E5D94}" destId="{549F555D-AA0D-4253-9122-E4C5E2925452}" srcOrd="0" destOrd="2" presId="urn:microsoft.com/office/officeart/2005/8/layout/vList5"/>
    <dgm:cxn modelId="{793270A6-8218-4539-B05E-AF18EC7876CA}" type="presOf" srcId="{7985E321-32C0-4992-B400-F9F7D7261A9C}" destId="{A1124F10-3649-4371-A78E-58BB2BF520D2}" srcOrd="0" destOrd="0" presId="urn:microsoft.com/office/officeart/2005/8/layout/vList5"/>
    <dgm:cxn modelId="{08B34D1E-54D8-4C5E-857E-F738FE306BD6}" type="presOf" srcId="{0B0384F9-3BF0-4B63-8C6B-148F3589D360}" destId="{72674108-5A80-4608-A93E-F7E39EA5E508}" srcOrd="0" destOrd="1" presId="urn:microsoft.com/office/officeart/2005/8/layout/vList5"/>
    <dgm:cxn modelId="{1A28F53C-3B18-4ED6-8BFB-E0AB4B96E3A1}" type="presOf" srcId="{DB7AC47F-92CD-4E2D-8E2D-8862FC7155AB}" destId="{A1124F10-3649-4371-A78E-58BB2BF520D2}" srcOrd="0" destOrd="1" presId="urn:microsoft.com/office/officeart/2005/8/layout/vList5"/>
    <dgm:cxn modelId="{595A86B6-3494-4021-8E2C-02B5CC4D08AF}" type="presOf" srcId="{D784FB19-258F-4F3C-98D9-DD401B8D3216}" destId="{549F555D-AA0D-4253-9122-E4C5E2925452}" srcOrd="0" destOrd="3" presId="urn:microsoft.com/office/officeart/2005/8/layout/vList5"/>
    <dgm:cxn modelId="{63AE6420-702E-410D-960F-E5D99305EB8B}" type="presOf" srcId="{2614EDCC-F66A-4F99-9450-16C32E8C9FB5}" destId="{A1124F10-3649-4371-A78E-58BB2BF520D2}" srcOrd="0" destOrd="3" presId="urn:microsoft.com/office/officeart/2005/8/layout/vList5"/>
    <dgm:cxn modelId="{9AC1794B-B4F3-4A25-8EBA-D6CACF711759}" srcId="{6FE7A9F5-9029-4FAA-BA66-7FDC2446F898}" destId="{DF8A6AA7-72F3-4D1F-8B18-C738E5C75469}" srcOrd="0" destOrd="0" parTransId="{0D3C741F-B535-48D2-ABAC-5300F7D21F4B}" sibTransId="{83C0450B-D7BA-4728-8708-7F4A3D303CA9}"/>
    <dgm:cxn modelId="{2BC8F210-2C44-4F6F-82E2-413D0078EC83}" type="presOf" srcId="{8F9432CA-DF9C-4FDE-B7C0-A57F69272F83}" destId="{549F555D-AA0D-4253-9122-E4C5E2925452}" srcOrd="0" destOrd="1" presId="urn:microsoft.com/office/officeart/2005/8/layout/vList5"/>
    <dgm:cxn modelId="{F5B84605-3518-4D0B-B512-39342E016016}" type="presOf" srcId="{DF8A6AA7-72F3-4D1F-8B18-C738E5C75469}" destId="{EDB9E879-271A-4409-BCE6-EE2A69EFDC50}" srcOrd="0" destOrd="0" presId="urn:microsoft.com/office/officeart/2005/8/layout/vList5"/>
    <dgm:cxn modelId="{F361B6FD-F0D6-4DD7-BDD6-47AA8A931735}" srcId="{7985E321-32C0-4992-B400-F9F7D7261A9C}" destId="{09FDBA8C-66CE-4081-B4AD-951E69CF6875}" srcOrd="1" destOrd="0" parTransId="{18C7109C-7EF3-4C23-A288-73C90A3A5816}" sibTransId="{68C7F8F4-7323-43E2-8FF2-00019A57919E}"/>
    <dgm:cxn modelId="{66CDEEA1-757C-446A-87FA-66ED06FCCC0A}" srcId="{B7D6B705-EB8D-4959-97B4-E2DA91CE0CB3}" destId="{D784FB19-258F-4F3C-98D9-DD401B8D3216}" srcOrd="2" destOrd="0" parTransId="{7D818802-3E00-43D0-90FD-E6598A20F3AB}" sibTransId="{6F2AACA2-202D-4368-A761-C4401AA46C73}"/>
    <dgm:cxn modelId="{8B4C6E48-08DA-4EF4-97E8-56003A203BB3}" srcId="{B7D6B705-EB8D-4959-97B4-E2DA91CE0CB3}" destId="{8F9432CA-DF9C-4FDE-B7C0-A57F69272F83}" srcOrd="0" destOrd="0" parTransId="{8C474D36-3284-40D1-AC8D-155389A988DB}" sibTransId="{08912FBB-475C-4D86-84C9-EEAE02CCDE14}"/>
    <dgm:cxn modelId="{2168DBB1-C230-4B5B-89A9-F8B776BD0819}" type="presOf" srcId="{09FDBA8C-66CE-4081-B4AD-951E69CF6875}" destId="{A1124F10-3649-4371-A78E-58BB2BF520D2}" srcOrd="0" destOrd="2" presId="urn:microsoft.com/office/officeart/2005/8/layout/vList5"/>
    <dgm:cxn modelId="{67F06A49-C40D-4FFD-931C-BF11385CC37A}" srcId="{7985E321-32C0-4992-B400-F9F7D7261A9C}" destId="{DB7AC47F-92CD-4E2D-8E2D-8862FC7155AB}" srcOrd="0" destOrd="0" parTransId="{6F790B22-9C84-4986-92DA-08438EBB32FC}" sibTransId="{C52515B5-7BD9-4CC3-B426-DC077DC9E183}"/>
    <dgm:cxn modelId="{F6D328AC-6E5D-48AA-866B-20E699F63FBB}" srcId="{6FE7A9F5-9029-4FAA-BA66-7FDC2446F898}" destId="{F68911AC-47C4-4890-A141-6C199B3787A1}" srcOrd="1" destOrd="0" parTransId="{DAC6AA58-0903-440D-BC13-A0EEA4290E0E}" sibTransId="{BCF54660-09C7-4F98-B2B7-AAF4ECB55878}"/>
    <dgm:cxn modelId="{C5DCC58D-F669-453D-93B5-EF3939DE6C52}" srcId="{6FE7A9F5-9029-4FAA-BA66-7FDC2446F898}" destId="{F59E1D03-D332-48A9-A0F2-EB0D7548C52A}" srcOrd="3" destOrd="0" parTransId="{5DA59C49-D63E-43C0-9ED0-263C2A8F1653}" sibTransId="{A8857A78-73C0-4269-8604-0059B1B87F14}"/>
    <dgm:cxn modelId="{49B6F465-175B-440A-9D95-97C0685052F5}" type="presOf" srcId="{B7D6B705-EB8D-4959-97B4-E2DA91CE0CB3}" destId="{549F555D-AA0D-4253-9122-E4C5E2925452}" srcOrd="0" destOrd="0" presId="urn:microsoft.com/office/officeart/2005/8/layout/vList5"/>
    <dgm:cxn modelId="{E269AFB3-1478-4903-861E-783676DBD8E9}" srcId="{2A797444-2697-4242-A63E-CA8E42EEA3C8}" destId="{0B0384F9-3BF0-4B63-8C6B-148F3589D360}" srcOrd="0" destOrd="0" parTransId="{EAA5DC45-A08E-4111-A0BC-1D1D5ED8E0B1}" sibTransId="{747D7318-6C3B-4393-A7CD-8DA6EFB1A9AC}"/>
    <dgm:cxn modelId="{A9A49C97-2F4F-422C-B8E6-179D601FC1AA}" srcId="{4693CAC3-4C08-490D-8CD1-4C2A03983B70}" destId="{73CBB2F0-A102-4FC1-8C0D-55A07A0A59AD}" srcOrd="2" destOrd="0" parTransId="{A0E832D2-0B31-4480-A8E9-0E8445387947}" sibTransId="{E8F7C34C-4449-4A87-A0D0-58BEB1DEE1E1}"/>
    <dgm:cxn modelId="{F39ED79D-B908-4AB0-83A2-58F9417E1211}" srcId="{4693CAC3-4C08-490D-8CD1-4C2A03983B70}" destId="{1CAB45B5-4E88-4BCF-86D6-D08A7594463A}" srcOrd="0" destOrd="0" parTransId="{A1F1BEDC-E5FF-4576-8FDF-5F1F7F9BB167}" sibTransId="{8AD2447D-0F63-4FEC-86D6-7AA8D6B12472}"/>
    <dgm:cxn modelId="{188ADE80-AFE7-4FE4-9372-7F354399262E}" type="presOf" srcId="{9C062210-D9F0-40FF-BAC7-5B7BAE271C68}" destId="{5484702A-4E41-4A31-9606-137C0F171388}" srcOrd="0" destOrd="3" presId="urn:microsoft.com/office/officeart/2005/8/layout/vList5"/>
    <dgm:cxn modelId="{181321A4-E318-4069-8064-7150A95C7D50}" type="presOf" srcId="{6FE7A9F5-9029-4FAA-BA66-7FDC2446F898}" destId="{2B918039-AB35-436A-9CA6-F404085186D6}" srcOrd="0" destOrd="0" presId="urn:microsoft.com/office/officeart/2005/8/layout/vList5"/>
    <dgm:cxn modelId="{2057159A-EC3A-4AD9-8A3D-0D999D6B4CC1}" srcId="{B7D6B705-EB8D-4959-97B4-E2DA91CE0CB3}" destId="{B79BB572-A629-4C39-8591-2A089D3E5D94}" srcOrd="1" destOrd="0" parTransId="{BEBAF964-27CE-4642-B2AC-62A6331D7606}" sibTransId="{60FF2819-C3A3-484F-83A7-775628BBA41F}"/>
    <dgm:cxn modelId="{2FB1921D-DAC6-4B8F-A0B3-9642B9B42C3E}" srcId="{F68911AC-47C4-4890-A141-6C199B3787A1}" destId="{7985E321-32C0-4992-B400-F9F7D7261A9C}" srcOrd="0" destOrd="0" parTransId="{E6C49D7F-B233-4495-9BC9-77DE37AE5F65}" sibTransId="{0E930A9C-07EE-478F-94FC-74F861CE19B5}"/>
    <dgm:cxn modelId="{2FF08A2B-F569-455A-A0AE-05A039945715}" srcId="{F59E1D03-D332-48A9-A0F2-EB0D7548C52A}" destId="{B7D6B705-EB8D-4959-97B4-E2DA91CE0CB3}" srcOrd="0" destOrd="0" parTransId="{49A623D8-38E0-46AA-ABB0-4E7CDB657C16}" sibTransId="{8E04AFAB-ABF7-49D6-B1A0-1E671CE92370}"/>
    <dgm:cxn modelId="{9A3FB0BE-E6B1-48E4-BD17-8808617E3F17}" srcId="{73CBB2F0-A102-4FC1-8C0D-55A07A0A59AD}" destId="{9C062210-D9F0-40FF-BAC7-5B7BAE271C68}" srcOrd="0" destOrd="0" parTransId="{C2CF139E-CB4C-4916-8D2F-6570C274CAB2}" sibTransId="{D344B0D5-9C56-40DD-8796-8827D58D7B5C}"/>
    <dgm:cxn modelId="{652FD483-D6C6-4834-8F0F-AED566CD54F0}" srcId="{6FE7A9F5-9029-4FAA-BA66-7FDC2446F898}" destId="{4693CAC3-4C08-490D-8CD1-4C2A03983B70}" srcOrd="2" destOrd="0" parTransId="{6B462A1A-3882-4D68-9D57-797D171225A1}" sibTransId="{8703D16E-9BE2-4EE0-9CBA-CDF6DB68244B}"/>
    <dgm:cxn modelId="{9E6189B9-2D3F-487B-8E71-967971EFEE18}" srcId="{DF8A6AA7-72F3-4D1F-8B18-C738E5C75469}" destId="{2A797444-2697-4242-A63E-CA8E42EEA3C8}" srcOrd="0" destOrd="0" parTransId="{C57E3721-D042-4F09-B064-018FA46C14A5}" sibTransId="{64BC88AD-7936-4532-9F35-F16FFF6930D2}"/>
    <dgm:cxn modelId="{5AFE02AD-AE98-4781-9FFD-163B68C4459A}" type="presOf" srcId="{4693CAC3-4C08-490D-8CD1-4C2A03983B70}" destId="{5C47DE6E-794F-472B-B2D0-6B62DDCC3806}" srcOrd="0" destOrd="0" presId="urn:microsoft.com/office/officeart/2005/8/layout/vList5"/>
    <dgm:cxn modelId="{D5EE319C-4BBD-4CF6-B99A-481A8A93516E}" srcId="{7985E321-32C0-4992-B400-F9F7D7261A9C}" destId="{2614EDCC-F66A-4F99-9450-16C32E8C9FB5}" srcOrd="2" destOrd="0" parTransId="{DE304495-A6D1-49AA-A599-A48889EE8340}" sibTransId="{0118CA1B-9F1B-43D5-B50A-4E10F7C08851}"/>
    <dgm:cxn modelId="{1F5AFB7F-EA82-4E86-AC5C-56983850A1E7}" srcId="{4693CAC3-4C08-490D-8CD1-4C2A03983B70}" destId="{763EF1A3-E070-407F-B009-F6AEEF0851AF}" srcOrd="1" destOrd="0" parTransId="{F725F0AE-0A4E-4E96-A49B-8F2CEA99D8BF}" sibTransId="{970DC9FB-A81E-4DB9-8B40-80D2523F3A4E}"/>
    <dgm:cxn modelId="{FB07F5E5-7A7E-47FC-BAEE-286D1002F0F1}" type="presOf" srcId="{F68911AC-47C4-4890-A141-6C199B3787A1}" destId="{57E5F1C5-1570-4CC8-99B2-5BD1585EEAE7}" srcOrd="0" destOrd="0" presId="urn:microsoft.com/office/officeart/2005/8/layout/vList5"/>
    <dgm:cxn modelId="{3E39886D-909D-478F-B8A3-5521F8FF471D}" type="presOf" srcId="{763EF1A3-E070-407F-B009-F6AEEF0851AF}" destId="{5484702A-4E41-4A31-9606-137C0F171388}" srcOrd="0" destOrd="1" presId="urn:microsoft.com/office/officeart/2005/8/layout/vList5"/>
    <dgm:cxn modelId="{1FA0C02B-ADEA-414B-ABC0-71A700B06F53}" type="presOf" srcId="{F59E1D03-D332-48A9-A0F2-EB0D7548C52A}" destId="{0E5929DD-7AE2-4D43-A7BE-697A584498CE}" srcOrd="0" destOrd="0" presId="urn:microsoft.com/office/officeart/2005/8/layout/vList5"/>
    <dgm:cxn modelId="{F3F8D42A-A0B2-4BA9-A97A-E1285A004815}" type="presOf" srcId="{73CBB2F0-A102-4FC1-8C0D-55A07A0A59AD}" destId="{5484702A-4E41-4A31-9606-137C0F171388}" srcOrd="0" destOrd="2" presId="urn:microsoft.com/office/officeart/2005/8/layout/vList5"/>
    <dgm:cxn modelId="{585CF051-FD16-48D7-8FC1-20E39CE53326}" type="presParOf" srcId="{2B918039-AB35-436A-9CA6-F404085186D6}" destId="{BA318E03-A25B-456E-9128-783CB2A348F1}" srcOrd="0" destOrd="0" presId="urn:microsoft.com/office/officeart/2005/8/layout/vList5"/>
    <dgm:cxn modelId="{53C1277A-6CF9-40F0-A06D-3180FEE38F8D}" type="presParOf" srcId="{BA318E03-A25B-456E-9128-783CB2A348F1}" destId="{EDB9E879-271A-4409-BCE6-EE2A69EFDC50}" srcOrd="0" destOrd="0" presId="urn:microsoft.com/office/officeart/2005/8/layout/vList5"/>
    <dgm:cxn modelId="{DA6D3EEC-AE08-4219-BD91-7B777D7D2CF4}" type="presParOf" srcId="{BA318E03-A25B-456E-9128-783CB2A348F1}" destId="{72674108-5A80-4608-A93E-F7E39EA5E508}" srcOrd="1" destOrd="0" presId="urn:microsoft.com/office/officeart/2005/8/layout/vList5"/>
    <dgm:cxn modelId="{64753FB2-3AF7-4DD4-B0F1-9FFD8AD6C25E}" type="presParOf" srcId="{2B918039-AB35-436A-9CA6-F404085186D6}" destId="{B31F42AC-2BED-4ADE-9CA1-43FC223A4FD8}" srcOrd="1" destOrd="0" presId="urn:microsoft.com/office/officeart/2005/8/layout/vList5"/>
    <dgm:cxn modelId="{10B34920-AAB1-45A9-B24B-D63B85CBAE34}" type="presParOf" srcId="{2B918039-AB35-436A-9CA6-F404085186D6}" destId="{25BFCF1A-F96A-4D1D-A206-632EF2883ADF}" srcOrd="2" destOrd="0" presId="urn:microsoft.com/office/officeart/2005/8/layout/vList5"/>
    <dgm:cxn modelId="{78819D2C-623F-475B-BA0C-5BAF356C2A8B}" type="presParOf" srcId="{25BFCF1A-F96A-4D1D-A206-632EF2883ADF}" destId="{57E5F1C5-1570-4CC8-99B2-5BD1585EEAE7}" srcOrd="0" destOrd="0" presId="urn:microsoft.com/office/officeart/2005/8/layout/vList5"/>
    <dgm:cxn modelId="{D4DFC883-0EE7-46F6-8A70-F8495D87EBC0}" type="presParOf" srcId="{25BFCF1A-F96A-4D1D-A206-632EF2883ADF}" destId="{A1124F10-3649-4371-A78E-58BB2BF520D2}" srcOrd="1" destOrd="0" presId="urn:microsoft.com/office/officeart/2005/8/layout/vList5"/>
    <dgm:cxn modelId="{C9125049-21C0-4972-852E-3AC30E14DAA0}" type="presParOf" srcId="{2B918039-AB35-436A-9CA6-F404085186D6}" destId="{0F5B9C22-F261-4A68-83C9-28C9B419FAC9}" srcOrd="3" destOrd="0" presId="urn:microsoft.com/office/officeart/2005/8/layout/vList5"/>
    <dgm:cxn modelId="{7BCEB97B-DAD1-4367-A101-FB9D52E65502}" type="presParOf" srcId="{2B918039-AB35-436A-9CA6-F404085186D6}" destId="{0A3E83FE-A0BB-41E5-B3D3-7AF45A75C9F7}" srcOrd="4" destOrd="0" presId="urn:microsoft.com/office/officeart/2005/8/layout/vList5"/>
    <dgm:cxn modelId="{4D571BFA-F69E-41EC-9419-3B579E563FA3}" type="presParOf" srcId="{0A3E83FE-A0BB-41E5-B3D3-7AF45A75C9F7}" destId="{5C47DE6E-794F-472B-B2D0-6B62DDCC3806}" srcOrd="0" destOrd="0" presId="urn:microsoft.com/office/officeart/2005/8/layout/vList5"/>
    <dgm:cxn modelId="{426A7F5F-1E67-4943-B908-4C3D6A391EB5}" type="presParOf" srcId="{0A3E83FE-A0BB-41E5-B3D3-7AF45A75C9F7}" destId="{5484702A-4E41-4A31-9606-137C0F171388}" srcOrd="1" destOrd="0" presId="urn:microsoft.com/office/officeart/2005/8/layout/vList5"/>
    <dgm:cxn modelId="{632A8913-CD75-4F62-99BD-5C541F794837}" type="presParOf" srcId="{2B918039-AB35-436A-9CA6-F404085186D6}" destId="{03F72C34-8FF8-46A2-BC55-4C032EC5299F}" srcOrd="5" destOrd="0" presId="urn:microsoft.com/office/officeart/2005/8/layout/vList5"/>
    <dgm:cxn modelId="{501471D0-05DA-4C79-A524-1852058D3C84}" type="presParOf" srcId="{2B918039-AB35-436A-9CA6-F404085186D6}" destId="{7DD88CA0-F023-461E-81D3-C197435FEFF2}" srcOrd="6" destOrd="0" presId="urn:microsoft.com/office/officeart/2005/8/layout/vList5"/>
    <dgm:cxn modelId="{26AD73D6-11F1-4884-AAA2-B726F0B80A79}" type="presParOf" srcId="{7DD88CA0-F023-461E-81D3-C197435FEFF2}" destId="{0E5929DD-7AE2-4D43-A7BE-697A584498CE}" srcOrd="0" destOrd="0" presId="urn:microsoft.com/office/officeart/2005/8/layout/vList5"/>
    <dgm:cxn modelId="{F69AF290-3068-4BB1-994E-A68897ED5E40}" type="presParOf" srcId="{7DD88CA0-F023-461E-81D3-C197435FEFF2}" destId="{549F555D-AA0D-4253-9122-E4C5E292545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608492-0A8D-4F6D-8432-BB97AF818CAA}" type="datetimeFigureOut">
              <a:rPr lang="en-US" smtClean="0"/>
              <a:pPr/>
              <a:t>10/25/2021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61859-F905-41F2-AEBB-D7F19DD6029C}" type="slidenum">
              <a:rPr lang="en-US" smtClean="0"/>
              <a:pPr/>
              <a:t>‹#›</a:t>
            </a:fld>
            <a:endParaRPr lang="en-US"/>
          </a:p>
        </p:txBody>
      </p:sp>
    </p:spTree>
    <p:extLst>
      <p:ext uri="{BB962C8B-B14F-4D97-AF65-F5344CB8AC3E}">
        <p14:creationId xmlns:p14="http://schemas.microsoft.com/office/powerpoint/2010/main" val="2511247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61859-F905-41F2-AEBB-D7F19DD6029C}" type="slidenum">
              <a:rPr lang="en-US" smtClean="0"/>
              <a:t>2</a:t>
            </a:fld>
            <a:endParaRPr lang="en-US"/>
          </a:p>
        </p:txBody>
      </p:sp>
    </p:spTree>
    <p:extLst>
      <p:ext uri="{BB962C8B-B14F-4D97-AF65-F5344CB8AC3E}">
        <p14:creationId xmlns:p14="http://schemas.microsoft.com/office/powerpoint/2010/main" val="2249469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a:p>
            <a:r>
              <a:rPr lang="en-US"/>
              <a:t>To develop the ROMA protocol, we looked to peer review and grey literature, and identified existing methods and processes. </a:t>
            </a:r>
          </a:p>
          <a:p>
            <a:endParaRPr lang="en-US"/>
          </a:p>
          <a:p>
            <a:r>
              <a:rPr lang="en-US"/>
              <a:t>Next, we synthesized our findings to develop a methodological toolkit and protocol to support ROMA. </a:t>
            </a:r>
          </a:p>
          <a:p>
            <a:endParaRPr lang="en-US"/>
          </a:p>
          <a:p>
            <a:r>
              <a:rPr lang="en-US"/>
              <a:t>The protocol is structured to minimize the analytic period for products that are unlikely to reach market access. We developed clear decision rules which are nested within established VOI methods and theory.</a:t>
            </a:r>
          </a:p>
          <a:p>
            <a:endParaRPr lang="en-US"/>
          </a:p>
          <a:p>
            <a:endParaRPr lang="en-US"/>
          </a:p>
          <a:p>
            <a:r>
              <a:rPr lang="en-US"/>
              <a:t>In particular</a:t>
            </a:r>
          </a:p>
          <a:p>
            <a:endParaRPr lang="en-US"/>
          </a:p>
          <a:p>
            <a:r>
              <a:rPr lang="en-US"/>
              <a:t>We designed the protocol to leverage existing data sources to reduce uncertainty.</a:t>
            </a:r>
          </a:p>
          <a:p>
            <a:endParaRPr lang="en-US"/>
          </a:p>
          <a:p>
            <a:r>
              <a:rPr lang="en-US"/>
              <a:t>We provide guidance for the development of multiple research designs, including modeling of technology diffusion and simulations for RWD generation.</a:t>
            </a:r>
          </a:p>
          <a:p>
            <a:endParaRPr lang="en-US"/>
          </a:p>
          <a:p>
            <a:r>
              <a:rPr lang="en-US"/>
              <a:t>The protocol is constructed in three distinct stages. Each stage contains a continuation criteria: which must be met in order for the candidate product to continue through to the next stage of the protocol. This ensures that only products which have potential to reach market access proceed– as any further analysis or decision deferral would be inefficient. </a:t>
            </a:r>
          </a:p>
        </p:txBody>
      </p:sp>
      <p:sp>
        <p:nvSpPr>
          <p:cNvPr id="4" name="Slide Number Placeholder 3"/>
          <p:cNvSpPr>
            <a:spLocks noGrp="1"/>
          </p:cNvSpPr>
          <p:nvPr>
            <p:ph type="sldNum" sz="quarter" idx="5"/>
          </p:nvPr>
        </p:nvSpPr>
        <p:spPr/>
        <p:txBody>
          <a:bodyPr/>
          <a:lstStyle/>
          <a:p>
            <a:fld id="{5A861859-F905-41F2-AEBB-D7F19DD6029C}" type="slidenum">
              <a:rPr lang="en-US" smtClean="0"/>
              <a:pPr/>
              <a:t>15</a:t>
            </a:fld>
            <a:endParaRPr lang="en-US"/>
          </a:p>
        </p:txBody>
      </p:sp>
    </p:spTree>
    <p:extLst>
      <p:ext uri="{BB962C8B-B14F-4D97-AF65-F5344CB8AC3E}">
        <p14:creationId xmlns:p14="http://schemas.microsoft.com/office/powerpoint/2010/main" val="184822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In stage 1, we provide guidance for the development of a model which produces ENB and a PSA, but also is structured to easily to implement Bayesian updating of model parameters, and to produce advanced VOI analytic outputs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We believe that it is important to construct a de novo model rather than recycle previously developed models:</a:t>
            </a:r>
          </a:p>
          <a:p>
            <a:pPr marL="171450" indent="-171450">
              <a:buFontTx/>
              <a:buChar char="-"/>
            </a:pPr>
            <a:r>
              <a:rPr lang="en-US"/>
              <a:t>First, because of the opportunity to reduce structural uncertainty through scoping and evidence review while also ensuring alignment to the care pathway in relevant jurisdiction</a:t>
            </a:r>
          </a:p>
          <a:p>
            <a:pPr marL="171450" indent="-171450">
              <a:buFontTx/>
              <a:buChar char="-"/>
            </a:pPr>
            <a:r>
              <a:rPr lang="en-US"/>
              <a:t>Ensure efficiency of model structure for advanced methodological components of the process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This approach will facilitate inclusive participation for all stakeholders in model development.</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5A861859-F905-41F2-AEBB-D7F19DD6029C}" type="slidenum">
              <a:rPr lang="en-US" smtClean="0"/>
              <a:pPr/>
              <a:t>17</a:t>
            </a:fld>
            <a:endParaRPr lang="en-US"/>
          </a:p>
        </p:txBody>
      </p:sp>
    </p:spTree>
    <p:extLst>
      <p:ext uri="{BB962C8B-B14F-4D97-AF65-F5344CB8AC3E}">
        <p14:creationId xmlns:p14="http://schemas.microsoft.com/office/powerpoint/2010/main" val="769348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n-US"/>
              <a:t>by the end of stage 1, the protocol requires the completion of the scoping and evidence review, </a:t>
            </a:r>
          </a:p>
          <a:p>
            <a:pPr marL="171450" indent="-171450">
              <a:buFontTx/>
              <a:buChar char="-"/>
            </a:pPr>
            <a:endParaRPr lang="en-US"/>
          </a:p>
          <a:p>
            <a:pPr marL="171450" indent="-171450">
              <a:buFontTx/>
              <a:buChar char="-"/>
            </a:pPr>
            <a:r>
              <a:rPr lang="en-US"/>
              <a:t>the development and evaluation of the de novo model, with ENB, PSA, and EVPPI outputs</a:t>
            </a:r>
          </a:p>
          <a:p>
            <a:pPr marL="171450" indent="-171450">
              <a:buFontTx/>
              <a:buChar char="-"/>
            </a:pPr>
            <a:endParaRPr lang="en-US"/>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a:solidFill>
                  <a:srgbClr val="333333"/>
                </a:solidFill>
                <a:latin typeface="Calibri" panose="020F0502020204030204" pitchFamily="34" charset="0"/>
                <a:ea typeface="Times New Roman" panose="02020603050405020304" pitchFamily="18" charset="0"/>
                <a:cs typeface="Calibri" panose="020F0502020204030204" pitchFamily="34" charset="0"/>
              </a:rPr>
              <a:t>NEXT the continuation criteria requires that the EVPPI be compared to the expected cost of evidence generation for each parameter. If the value is greater than the cost for at least one parameter, the technology should continue through the ROMA protocol.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a:solidFill>
                <a:srgbClr val="333333"/>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a:solidFill>
                  <a:srgbClr val="333333"/>
                </a:solidFill>
                <a:latin typeface="Calibri" panose="020F0502020204030204" pitchFamily="34" charset="0"/>
                <a:cs typeface="Calibri" panose="020F0502020204030204" pitchFamily="34" charset="0"/>
              </a:rPr>
              <a:t>To illustrate, in this diagram, </a:t>
            </a:r>
            <a:r>
              <a:rPr lang="en-US" sz="1200" b="1">
                <a:solidFill>
                  <a:srgbClr val="333333"/>
                </a:solidFill>
                <a:latin typeface="Calibri" panose="020F0502020204030204" pitchFamily="34" charset="0"/>
                <a:cs typeface="Calibri" panose="020F0502020204030204" pitchFamily="34" charset="0"/>
              </a:rPr>
              <a:t>at a lambda value of 100 thousand $ per QALY, </a:t>
            </a:r>
            <a:r>
              <a:rPr lang="en-US" sz="1200">
                <a:solidFill>
                  <a:srgbClr val="333333"/>
                </a:solidFill>
                <a:latin typeface="Calibri" panose="020F0502020204030204" pitchFamily="34" charset="0"/>
                <a:cs typeface="Calibri" panose="020F0502020204030204" pitchFamily="34" charset="0"/>
              </a:rPr>
              <a:t>the maximum cost of evidence generation to meet the continuation criteria is approximately 900 thousand $.</a:t>
            </a:r>
            <a:endParaRPr lang="en-US"/>
          </a:p>
        </p:txBody>
      </p:sp>
      <p:sp>
        <p:nvSpPr>
          <p:cNvPr id="4" name="Slide Number Placeholder 3"/>
          <p:cNvSpPr>
            <a:spLocks noGrp="1"/>
          </p:cNvSpPr>
          <p:nvPr>
            <p:ph type="sldNum" sz="quarter" idx="5"/>
          </p:nvPr>
        </p:nvSpPr>
        <p:spPr/>
        <p:txBody>
          <a:bodyPr/>
          <a:lstStyle/>
          <a:p>
            <a:fld id="{5A861859-F905-41F2-AEBB-D7F19DD6029C}" type="slidenum">
              <a:rPr lang="en-US" smtClean="0"/>
              <a:pPr/>
              <a:t>18</a:t>
            </a:fld>
            <a:endParaRPr lang="en-US"/>
          </a:p>
        </p:txBody>
      </p:sp>
    </p:spTree>
    <p:extLst>
      <p:ext uri="{BB962C8B-B14F-4D97-AF65-F5344CB8AC3E}">
        <p14:creationId xmlns:p14="http://schemas.microsoft.com/office/powerpoint/2010/main" val="420049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moving to stage 2. The purpose of this stage is to identify optimal research designs. The optimal design is the one which maximizes ENPVSI, and is characterized by the RWE generated, sample size, and the time required to reach that sample size.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estimate the maximum ENPVSI for each design, the process under which evidence is generated must be modelled. This is a function of two interdependent processes: Tech diffusion and RWE generation.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solidFill>
                <a:srgbClr val="333333"/>
              </a:solidFill>
              <a:latin typeface="Calibri" panose="020F0502020204030204" pitchFamily="34" charset="0"/>
              <a:ea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relationship is interdependent because clinicians counsel their patients based on their evolving perceptions of the treatment.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ONE</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is technology diffusion.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[TWO</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clinicians have positive perceptions, they are more likely to recommend the treatment to further patients and thus the rate of uptake will increase over time.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THREE]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Higher uptake will generate evidence more quickly, in a positive feedback loop which reduces the total time to report. Conversely, weaker evidence could lead to a negative feedback loop where evidence is generated more slowly.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FOUR</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Successful modelling of this dynamic requires integrated, stepwise modelling of technology diffusion and RWE generation. </a:t>
            </a:r>
            <a:endParaRPr lang="en-US" dirty="0"/>
          </a:p>
        </p:txBody>
      </p:sp>
      <p:sp>
        <p:nvSpPr>
          <p:cNvPr id="4" name="Slide Number Placeholder 3"/>
          <p:cNvSpPr>
            <a:spLocks noGrp="1"/>
          </p:cNvSpPr>
          <p:nvPr>
            <p:ph type="sldNum" sz="quarter" idx="5"/>
          </p:nvPr>
        </p:nvSpPr>
        <p:spPr/>
        <p:txBody>
          <a:bodyPr/>
          <a:lstStyle/>
          <a:p>
            <a:fld id="{5A861859-F905-41F2-AEBB-D7F19DD6029C}" type="slidenum">
              <a:rPr lang="en-US" smtClean="0"/>
              <a:pPr/>
              <a:t>21</a:t>
            </a:fld>
            <a:endParaRPr lang="en-US"/>
          </a:p>
        </p:txBody>
      </p:sp>
    </p:spTree>
    <p:extLst>
      <p:ext uri="{BB962C8B-B14F-4D97-AF65-F5344CB8AC3E}">
        <p14:creationId xmlns:p14="http://schemas.microsoft.com/office/powerpoint/2010/main" val="895548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There are three objectives in stage 2:</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To develop the candidate research designs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to Simulate RWE generation under each research design through stepwise technology diffusion and data generation modelling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And to estimate ENPVSI for each research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333333"/>
                </a:solidFill>
                <a:latin typeface="Calibri" panose="020F0502020204030204" pitchFamily="34" charset="0"/>
                <a:ea typeface="Times New Roman" panose="02020603050405020304" pitchFamily="18" charset="0"/>
                <a:cs typeface="Calibri" panose="020F0502020204030204" pitchFamily="34" charset="0"/>
              </a:rPr>
              <a:t>At the end of stage 2, the continuation criteria requires that the ENPVSI should be positive for at least </a:t>
            </a:r>
            <a:r>
              <a:rPr lang="en-US" sz="1200" b="1">
                <a:solidFill>
                  <a:srgbClr val="333333"/>
                </a:solidFill>
                <a:latin typeface="Calibri" panose="020F0502020204030204" pitchFamily="34" charset="0"/>
                <a:ea typeface="Times New Roman" panose="02020603050405020304" pitchFamily="18" charset="0"/>
                <a:cs typeface="Calibri" panose="020F0502020204030204" pitchFamily="34" charset="0"/>
              </a:rPr>
              <a:t>one</a:t>
            </a:r>
            <a:r>
              <a:rPr lang="en-US" sz="1200">
                <a:solidFill>
                  <a:srgbClr val="333333"/>
                </a:solidFill>
                <a:latin typeface="Calibri" panose="020F0502020204030204" pitchFamily="34" charset="0"/>
                <a:ea typeface="Times New Roman" panose="02020603050405020304" pitchFamily="18" charset="0"/>
                <a:cs typeface="Calibri" panose="020F0502020204030204" pitchFamily="34" charset="0"/>
              </a:rPr>
              <a:t> of the candidate research designs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333333"/>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333333"/>
                </a:solidFill>
                <a:latin typeface="Calibri" panose="020F0502020204030204" pitchFamily="34" charset="0"/>
                <a:cs typeface="Calibri" panose="020F0502020204030204" pitchFamily="34" charset="0"/>
              </a:rPr>
              <a:t>To illustrate, in this diagram we’d need a lambda value of at least 50 thousand dollars per QALY, to meet this eligibility criteria for either research design, so that the ENPVSI is positive.</a:t>
            </a:r>
            <a:endParaRPr lang="en-US"/>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A861859-F905-41F2-AEBB-D7F19DD6029C}" type="slidenum">
              <a:rPr lang="en-US" smtClean="0"/>
              <a:pPr/>
              <a:t>22</a:t>
            </a:fld>
            <a:endParaRPr lang="en-US"/>
          </a:p>
        </p:txBody>
      </p:sp>
    </p:spTree>
    <p:extLst>
      <p:ext uri="{BB962C8B-B14F-4D97-AF65-F5344CB8AC3E}">
        <p14:creationId xmlns:p14="http://schemas.microsoft.com/office/powerpoint/2010/main" val="2426093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 the final stage, one of the research designs is implemented.</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a:t>There are three objectives</a:t>
            </a:r>
          </a:p>
          <a:p>
            <a:endParaRPr lang="en-US"/>
          </a:p>
          <a:p>
            <a:r>
              <a:rPr lang="en-US"/>
              <a:t>First, is to allow market access for a research design through ROMA</a:t>
            </a:r>
          </a:p>
          <a:p>
            <a:endParaRPr lang="en-US" sz="120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r>
              <a:rPr lang="en-US" sz="1200">
                <a:solidFill>
                  <a:srgbClr val="333333"/>
                </a:solidFill>
                <a:latin typeface="Calibri" panose="020F0502020204030204" pitchFamily="34" charset="0"/>
                <a:ea typeface="Times New Roman" panose="02020603050405020304" pitchFamily="18" charset="0"/>
                <a:cs typeface="Calibri" panose="020F0502020204030204" pitchFamily="34" charset="0"/>
              </a:rPr>
              <a:t>Second is at each readout period to update model outcomes with new information from the RWE, and to test stopping conditions</a:t>
            </a:r>
          </a:p>
          <a:p>
            <a:endParaRPr lang="en-US" sz="120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r>
              <a:rPr lang="en-US" sz="1200">
                <a:solidFill>
                  <a:srgbClr val="333333"/>
                </a:solidFill>
                <a:latin typeface="Calibri" panose="020F0502020204030204" pitchFamily="34" charset="0"/>
                <a:ea typeface="Times New Roman" panose="02020603050405020304" pitchFamily="18" charset="0"/>
                <a:cs typeface="Calibri" panose="020F0502020204030204" pitchFamily="34" charset="0"/>
              </a:rPr>
              <a:t>And then when the stopping condition is met, the analysis should be finalized and reported.</a:t>
            </a:r>
          </a:p>
          <a:p>
            <a:endParaRPr lang="en-US"/>
          </a:p>
        </p:txBody>
      </p:sp>
      <p:sp>
        <p:nvSpPr>
          <p:cNvPr id="4" name="Slide Number Placeholder 3"/>
          <p:cNvSpPr>
            <a:spLocks noGrp="1"/>
          </p:cNvSpPr>
          <p:nvPr>
            <p:ph type="sldNum" sz="quarter" idx="5"/>
          </p:nvPr>
        </p:nvSpPr>
        <p:spPr/>
        <p:txBody>
          <a:bodyPr/>
          <a:lstStyle/>
          <a:p>
            <a:fld id="{5A861859-F905-41F2-AEBB-D7F19DD6029C}" type="slidenum">
              <a:rPr lang="en-US" smtClean="0"/>
              <a:pPr/>
              <a:t>23</a:t>
            </a:fld>
            <a:endParaRPr lang="en-US"/>
          </a:p>
        </p:txBody>
      </p:sp>
    </p:spTree>
    <p:extLst>
      <p:ext uri="{BB962C8B-B14F-4D97-AF65-F5344CB8AC3E}">
        <p14:creationId xmlns:p14="http://schemas.microsoft.com/office/powerpoint/2010/main" val="321594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 the ROMA implementation, the target is no longer to maximize ENPVSI, but rather to confirm that it is still positive.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There are three situations in which a negative ENPVSI could emerge in a ENB framework. Recall that the ENPVSI is the difference in EVPI (represented by the shaded red area in the top right plot) with and without the information from the research design, and accounting for research costs.</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Now, consider the case that the RWE produces a consistent mean ENB, but with lower uncertainty. In this case, there is no value to further research.</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Second, imagine the RWE produces a lower mean ENB, with somewhat reduced uncertainty. It is now more certain that the technology is not cost effective.</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Third, imagine that the RWE produces a higher mean ENB such that it is more certain that the candidate technology is cost effective.</a:t>
            </a:r>
          </a:p>
          <a:p>
            <a:endParaRPr lang="en-US"/>
          </a:p>
          <a:p>
            <a:endParaRPr lang="en-US"/>
          </a:p>
        </p:txBody>
      </p:sp>
      <p:sp>
        <p:nvSpPr>
          <p:cNvPr id="4" name="Slide Number Placeholder 3"/>
          <p:cNvSpPr>
            <a:spLocks noGrp="1"/>
          </p:cNvSpPr>
          <p:nvPr>
            <p:ph type="sldNum" sz="quarter" idx="5"/>
          </p:nvPr>
        </p:nvSpPr>
        <p:spPr/>
        <p:txBody>
          <a:bodyPr/>
          <a:lstStyle/>
          <a:p>
            <a:fld id="{5A861859-F905-41F2-AEBB-D7F19DD6029C}" type="slidenum">
              <a:rPr lang="en-US" smtClean="0"/>
              <a:pPr/>
              <a:t>24</a:t>
            </a:fld>
            <a:endParaRPr lang="en-US"/>
          </a:p>
        </p:txBody>
      </p:sp>
    </p:spTree>
    <p:extLst>
      <p:ext uri="{BB962C8B-B14F-4D97-AF65-F5344CB8AC3E}">
        <p14:creationId xmlns:p14="http://schemas.microsoft.com/office/powerpoint/2010/main" val="1535791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To demonstrate what this might look like in practice, I’ll take the recent example of SEMAGLUTIDE, a drug for glucose control in type 2 diabetes patients. CADTH reviewed this drug and released its recommendation of reimbursement with initiation, administration, and pricing conditions in May 2019.</a:t>
            </a:r>
          </a:p>
          <a:p>
            <a:endParaRPr lang="en-US"/>
          </a:p>
          <a:p>
            <a:r>
              <a:rPr lang="en-US"/>
              <a:t>The decision committee noted methods limitations, which lead to a high degree of </a:t>
            </a:r>
            <a:r>
              <a:rPr lang="en-US" b="1"/>
              <a:t>parameter</a:t>
            </a:r>
            <a:r>
              <a:rPr lang="en-US"/>
              <a:t> uncertainty.</a:t>
            </a:r>
          </a:p>
          <a:p>
            <a:endParaRPr lang="en-US"/>
          </a:p>
          <a:p>
            <a:r>
              <a:rPr lang="en-US"/>
              <a:t>They also noted that the provided model was limited and lacked transparency. This caused </a:t>
            </a:r>
            <a:r>
              <a:rPr lang="en-US" b="1"/>
              <a:t>structural and assumption </a:t>
            </a:r>
            <a:r>
              <a:rPr lang="en-US" b="0"/>
              <a:t>uncertainty.</a:t>
            </a:r>
          </a:p>
          <a:p>
            <a:endParaRPr lang="en-US" b="0"/>
          </a:p>
          <a:p>
            <a:r>
              <a:rPr lang="en-US" b="0"/>
              <a:t>Due to these issues, the committee recommended price alignment with existing second line treatments.</a:t>
            </a:r>
          </a:p>
          <a:p>
            <a:endParaRPr lang="en-US" b="0"/>
          </a:p>
          <a:p>
            <a:r>
              <a:rPr lang="en-US"/>
              <a:t>Now, I’ll contrast how this could be improved through ROMA.</a:t>
            </a:r>
          </a:p>
          <a:p>
            <a:endParaRPr lang="en-US"/>
          </a:p>
          <a:p>
            <a:r>
              <a:rPr lang="en-US"/>
              <a:t>In stage 1, the analysis of the clinical pathway and de novo model development would resolve structural and assumption uncertainty.</a:t>
            </a:r>
          </a:p>
          <a:p>
            <a:endParaRPr lang="en-US"/>
          </a:p>
          <a:p>
            <a:r>
              <a:rPr lang="en-US"/>
              <a:t>In Stage 2, the development of less biased research designs would reduce parameter uncertainty.</a:t>
            </a:r>
          </a:p>
          <a:p>
            <a:endParaRPr lang="en-US"/>
          </a:p>
          <a:p>
            <a:r>
              <a:rPr lang="en-US"/>
              <a:t>In Stage 3, the generation of RWE will provide the data required to reduce parameter uncertainty, and also to evaluate structural and assumption uncertainty in the clinical pathway. </a:t>
            </a:r>
          </a:p>
        </p:txBody>
      </p:sp>
      <p:sp>
        <p:nvSpPr>
          <p:cNvPr id="4" name="Slide Number Placeholder 3"/>
          <p:cNvSpPr>
            <a:spLocks noGrp="1"/>
          </p:cNvSpPr>
          <p:nvPr>
            <p:ph type="sldNum" sz="quarter" idx="5"/>
          </p:nvPr>
        </p:nvSpPr>
        <p:spPr/>
        <p:txBody>
          <a:bodyPr/>
          <a:lstStyle/>
          <a:p>
            <a:fld id="{5A861859-F905-41F2-AEBB-D7F19DD6029C}" type="slidenum">
              <a:rPr lang="en-US" smtClean="0"/>
              <a:pPr/>
              <a:t>25</a:t>
            </a:fld>
            <a:endParaRPr lang="en-US"/>
          </a:p>
        </p:txBody>
      </p:sp>
    </p:spTree>
    <p:extLst>
      <p:ext uri="{BB962C8B-B14F-4D97-AF65-F5344CB8AC3E}">
        <p14:creationId xmlns:p14="http://schemas.microsoft.com/office/powerpoint/2010/main" val="3565954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In the example on the prior slide, the HTA agency had three possible decisions: to recommend, to recommend with conditions, or not to recommend.</a:t>
            </a:r>
          </a:p>
          <a:p>
            <a:endParaRPr lang="en-US"/>
          </a:p>
          <a:p>
            <a:r>
              <a:rPr lang="en-US"/>
              <a:t>Under ROMA, HTA agencies gain a new decision option: to grant research oriented market access under a specific research design and price. </a:t>
            </a:r>
          </a:p>
          <a:p>
            <a:endParaRPr lang="en-US"/>
          </a:p>
          <a:p>
            <a:endParaRPr lang="en-US"/>
          </a:p>
          <a:p>
            <a:r>
              <a:rPr lang="en-US"/>
              <a:t>With ROMA, HTA agencies achieve the optimal level of uncertainty at the point of recommendation.</a:t>
            </a:r>
          </a:p>
          <a:p>
            <a:endParaRPr lang="en-US"/>
          </a:p>
          <a:p>
            <a:r>
              <a:rPr lang="en-US"/>
              <a:t>In addition to this, patients gain timely access to novel therapies,</a:t>
            </a:r>
          </a:p>
          <a:p>
            <a:endParaRPr lang="en-US"/>
          </a:p>
          <a:p>
            <a:r>
              <a:rPr lang="en-US"/>
              <a:t>Manufacturers are ensured fair compensation for their products and innovation,</a:t>
            </a:r>
          </a:p>
          <a:p>
            <a:endParaRPr lang="en-US"/>
          </a:p>
          <a:p>
            <a:r>
              <a:rPr lang="en-US"/>
              <a:t>And Payers are supported to make efficient funding decisions. </a:t>
            </a:r>
          </a:p>
        </p:txBody>
      </p:sp>
      <p:sp>
        <p:nvSpPr>
          <p:cNvPr id="4" name="Slide Number Placeholder 3"/>
          <p:cNvSpPr>
            <a:spLocks noGrp="1"/>
          </p:cNvSpPr>
          <p:nvPr>
            <p:ph type="sldNum" sz="quarter" idx="5"/>
          </p:nvPr>
        </p:nvSpPr>
        <p:spPr/>
        <p:txBody>
          <a:bodyPr/>
          <a:lstStyle/>
          <a:p>
            <a:fld id="{5A861859-F905-41F2-AEBB-D7F19DD6029C}" type="slidenum">
              <a:rPr lang="en-US" smtClean="0"/>
              <a:pPr/>
              <a:t>26</a:t>
            </a:fld>
            <a:endParaRPr lang="en-US"/>
          </a:p>
        </p:txBody>
      </p:sp>
    </p:spTree>
    <p:extLst>
      <p:ext uri="{BB962C8B-B14F-4D97-AF65-F5344CB8AC3E}">
        <p14:creationId xmlns:p14="http://schemas.microsoft.com/office/powerpoint/2010/main" val="235747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61859-F905-41F2-AEBB-D7F19DD6029C}" type="slidenum">
              <a:rPr lang="en-US" smtClean="0"/>
              <a:t>3</a:t>
            </a:fld>
            <a:endParaRPr lang="en-US"/>
          </a:p>
        </p:txBody>
      </p:sp>
    </p:spTree>
    <p:extLst>
      <p:ext uri="{BB962C8B-B14F-4D97-AF65-F5344CB8AC3E}">
        <p14:creationId xmlns:p14="http://schemas.microsoft.com/office/powerpoint/2010/main" val="224946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61859-F905-41F2-AEBB-D7F19DD6029C}" type="slidenum">
              <a:rPr lang="en-US" smtClean="0"/>
              <a:t>4</a:t>
            </a:fld>
            <a:endParaRPr lang="en-US"/>
          </a:p>
        </p:txBody>
      </p:sp>
    </p:spTree>
    <p:extLst>
      <p:ext uri="{BB962C8B-B14F-4D97-AF65-F5344CB8AC3E}">
        <p14:creationId xmlns:p14="http://schemas.microsoft.com/office/powerpoint/2010/main" val="295158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HTA agencies must not only determine the new funding of drugs and technologies; they must also increasingly consider delisting products which are no longer justifiable from a value perspective.</a:t>
            </a:r>
          </a:p>
          <a:p>
            <a:endParaRPr lang="en-US"/>
          </a:p>
          <a:p>
            <a:r>
              <a:rPr lang="en-US"/>
              <a:t>In many cases, the evidence is not as strong or as clear as we would like it to be. There can be excess uncertainty due to many factors, such as complex populations, low generalizability, small effect sizes, or due to a gap in efficacy and effectiveness. </a:t>
            </a:r>
          </a:p>
          <a:p>
            <a:endParaRPr lang="en-US"/>
          </a:p>
          <a:p>
            <a:r>
              <a:rPr lang="en-US"/>
              <a:t>To address these challenges, we have developed a research-oriented market access, or ROMA protocol, which builds from life cycle HTA principles to assess the value of generating real world evidence (RWE) through ROMA.</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5A861859-F905-41F2-AEBB-D7F19DD6029C}" type="slidenum">
              <a:rPr lang="en-US" smtClean="0"/>
              <a:pPr/>
              <a:t>5</a:t>
            </a:fld>
            <a:endParaRPr lang="en-US"/>
          </a:p>
        </p:txBody>
      </p:sp>
    </p:spTree>
    <p:extLst>
      <p:ext uri="{BB962C8B-B14F-4D97-AF65-F5344CB8AC3E}">
        <p14:creationId xmlns:p14="http://schemas.microsoft.com/office/powerpoint/2010/main" val="3976016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four distinct types of uncertainty which present challenges to HTA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I’ll discuss how ROMA addresses each type in the next slides, with the exception of methodological uncertainty, which ROMA doesn’t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A861859-F905-41F2-AEBB-D7F19DD6029C}" type="slidenum">
              <a:rPr lang="en-US" smtClean="0"/>
              <a:pPr/>
              <a:t>7</a:t>
            </a:fld>
            <a:endParaRPr lang="en-US"/>
          </a:p>
        </p:txBody>
      </p:sp>
    </p:spTree>
    <p:extLst>
      <p:ext uri="{BB962C8B-B14F-4D97-AF65-F5344CB8AC3E}">
        <p14:creationId xmlns:p14="http://schemas.microsoft.com/office/powerpoint/2010/main" val="425652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61859-F905-41F2-AEBB-D7F19DD6029C}" type="slidenum">
              <a:rPr lang="en-US" smtClean="0"/>
              <a:t>8</a:t>
            </a:fld>
            <a:endParaRPr lang="en-US"/>
          </a:p>
        </p:txBody>
      </p:sp>
    </p:spTree>
    <p:extLst>
      <p:ext uri="{BB962C8B-B14F-4D97-AF65-F5344CB8AC3E}">
        <p14:creationId xmlns:p14="http://schemas.microsoft.com/office/powerpoint/2010/main" val="419786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61859-F905-41F2-AEBB-D7F19DD6029C}" type="slidenum">
              <a:rPr lang="en-US" smtClean="0"/>
              <a:t>10</a:t>
            </a:fld>
            <a:endParaRPr lang="en-US"/>
          </a:p>
        </p:txBody>
      </p:sp>
    </p:spTree>
    <p:extLst>
      <p:ext uri="{BB962C8B-B14F-4D97-AF65-F5344CB8AC3E}">
        <p14:creationId xmlns:p14="http://schemas.microsoft.com/office/powerpoint/2010/main" val="3266295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Key differences between this model (ROMA) and other models of on-market evidence generation are the use of VOI to inform the acceptable price AND the evidence generation plan </a:t>
            </a:r>
          </a:p>
        </p:txBody>
      </p:sp>
      <p:sp>
        <p:nvSpPr>
          <p:cNvPr id="4" name="Slide Number Placeholder 3"/>
          <p:cNvSpPr>
            <a:spLocks noGrp="1"/>
          </p:cNvSpPr>
          <p:nvPr>
            <p:ph type="sldNum" sz="quarter" idx="5"/>
          </p:nvPr>
        </p:nvSpPr>
        <p:spPr/>
        <p:txBody>
          <a:bodyPr/>
          <a:lstStyle/>
          <a:p>
            <a:fld id="{5A861859-F905-41F2-AEBB-D7F19DD6029C}" type="slidenum">
              <a:rPr lang="en-US" smtClean="0"/>
              <a:pPr/>
              <a:t>13</a:t>
            </a:fld>
            <a:endParaRPr lang="en-US"/>
          </a:p>
        </p:txBody>
      </p:sp>
    </p:spTree>
    <p:extLst>
      <p:ext uri="{BB962C8B-B14F-4D97-AF65-F5344CB8AC3E}">
        <p14:creationId xmlns:p14="http://schemas.microsoft.com/office/powerpoint/2010/main" val="118999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a:p>
            <a:r>
              <a:rPr lang="en-US"/>
              <a:t>To develop the ROMA protocol, we looked to peer review and grey literature, and identified existing methods and processes. </a:t>
            </a:r>
          </a:p>
          <a:p>
            <a:endParaRPr lang="en-US"/>
          </a:p>
          <a:p>
            <a:r>
              <a:rPr lang="en-US"/>
              <a:t>Next, we synthesized our findings to develop a methodological toolkit and protocol to support ROMA. </a:t>
            </a:r>
          </a:p>
          <a:p>
            <a:endParaRPr lang="en-US"/>
          </a:p>
          <a:p>
            <a:r>
              <a:rPr lang="en-US"/>
              <a:t>The protocol is structured to minimize the analytic period for products that are unlikely to reach market access. We developed clear decision rules which are nested within established VOI methods and theory.</a:t>
            </a:r>
          </a:p>
          <a:p>
            <a:endParaRPr lang="en-US"/>
          </a:p>
          <a:p>
            <a:endParaRPr lang="en-US"/>
          </a:p>
          <a:p>
            <a:r>
              <a:rPr lang="en-US"/>
              <a:t>In particular</a:t>
            </a:r>
          </a:p>
          <a:p>
            <a:endParaRPr lang="en-US"/>
          </a:p>
          <a:p>
            <a:r>
              <a:rPr lang="en-US"/>
              <a:t>We designed the protocol to leverage existing data sources to reduce uncertainty.</a:t>
            </a:r>
          </a:p>
          <a:p>
            <a:endParaRPr lang="en-US"/>
          </a:p>
          <a:p>
            <a:r>
              <a:rPr lang="en-US"/>
              <a:t>We provide guidance for the development of multiple research designs, including modeling of technology diffusion and simulations for RWD generation.</a:t>
            </a:r>
          </a:p>
          <a:p>
            <a:endParaRPr lang="en-US"/>
          </a:p>
          <a:p>
            <a:r>
              <a:rPr lang="en-US"/>
              <a:t>The protocol is constructed in three distinct stages. Each stage contains a continuation criteria: which must be met in order for the candidate product to continue through to the next stage of the protocol. This ensures that only products which have potential to reach market access proceed– as any further analysis or decision deferral would be inefficient. </a:t>
            </a:r>
          </a:p>
        </p:txBody>
      </p:sp>
      <p:sp>
        <p:nvSpPr>
          <p:cNvPr id="4" name="Slide Number Placeholder 3"/>
          <p:cNvSpPr>
            <a:spLocks noGrp="1"/>
          </p:cNvSpPr>
          <p:nvPr>
            <p:ph type="sldNum" sz="quarter" idx="5"/>
          </p:nvPr>
        </p:nvSpPr>
        <p:spPr/>
        <p:txBody>
          <a:bodyPr/>
          <a:lstStyle/>
          <a:p>
            <a:fld id="{5A861859-F905-41F2-AEBB-D7F19DD6029C}" type="slidenum">
              <a:rPr lang="en-US" smtClean="0"/>
              <a:pPr/>
              <a:t>14</a:t>
            </a:fld>
            <a:endParaRPr lang="en-US"/>
          </a:p>
        </p:txBody>
      </p:sp>
    </p:spTree>
    <p:extLst>
      <p:ext uri="{BB962C8B-B14F-4D97-AF65-F5344CB8AC3E}">
        <p14:creationId xmlns:p14="http://schemas.microsoft.com/office/powerpoint/2010/main" val="143737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43DAAFA-8D46-4F67-B53F-D12D9EFDA4A8}"/>
              </a:ext>
            </a:extLst>
          </p:cNvPr>
          <p:cNvSpPr>
            <a:spLocks noGrp="1"/>
          </p:cNvSpPr>
          <p:nvPr>
            <p:ph type="subTitle" idx="1"/>
          </p:nvPr>
        </p:nvSpPr>
        <p:spPr>
          <a:xfrm>
            <a:off x="4191000" y="3906838"/>
            <a:ext cx="4572000" cy="1884362"/>
          </a:xfrm>
          <a:prstGeom prst="rect">
            <a:avLst/>
          </a:prstGeom>
        </p:spPr>
        <p:txBody>
          <a:bodyPr anchor="ctr"/>
          <a:lstStyle>
            <a:lvl1pPr marL="0" indent="0" algn="l">
              <a:buNone/>
              <a:defRPr sz="3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dirty="0"/>
          </a:p>
        </p:txBody>
      </p:sp>
      <p:sp>
        <p:nvSpPr>
          <p:cNvPr id="4" name="Title 3">
            <a:extLst>
              <a:ext uri="{FF2B5EF4-FFF2-40B4-BE49-F238E27FC236}">
                <a16:creationId xmlns:a16="http://schemas.microsoft.com/office/drawing/2014/main" xmlns="" id="{3151BE28-7AF1-4183-832E-FFB9FDA9693A}"/>
              </a:ext>
            </a:extLst>
          </p:cNvPr>
          <p:cNvSpPr>
            <a:spLocks noGrp="1"/>
          </p:cNvSpPr>
          <p:nvPr>
            <p:ph type="title"/>
          </p:nvPr>
        </p:nvSpPr>
        <p:spPr>
          <a:xfrm>
            <a:off x="628650" y="838210"/>
            <a:ext cx="7886700" cy="1325563"/>
          </a:xfrm>
          <a:prstGeom prst="rect">
            <a:avLst/>
          </a:prstGeom>
        </p:spPr>
        <p:txBody>
          <a:bodyPr anchor="ctr"/>
          <a:lstStyle>
            <a:lvl1pPr>
              <a:defRPr sz="3600" b="1">
                <a:solidFill>
                  <a:schemeClr val="bg1"/>
                </a:solidFill>
                <a:latin typeface="Segoe UI" panose="020B0502040204020203" pitchFamily="34" charset="0"/>
                <a:cs typeface="Segoe UI" panose="020B0502040204020203" pitchFamily="34" charset="0"/>
              </a:defRPr>
            </a:lvl1pPr>
          </a:lstStyle>
          <a:p>
            <a:r>
              <a:rPr lang="en-US"/>
              <a:t>Click to edit Master title style</a:t>
            </a:r>
            <a:endParaRPr lang="en-CA"/>
          </a:p>
        </p:txBody>
      </p:sp>
    </p:spTree>
    <p:extLst>
      <p:ext uri="{BB962C8B-B14F-4D97-AF65-F5344CB8AC3E}">
        <p14:creationId xmlns:p14="http://schemas.microsoft.com/office/powerpoint/2010/main" val="246741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14401"/>
            <a:ext cx="4267200" cy="5029200"/>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4"/>
            <a:ext cx="4267200" cy="5029199"/>
          </a:xfrm>
          <a:prstGeom prst="rect">
            <a:avLst/>
          </a:prstGeom>
        </p:spPr>
        <p:txBody>
          <a:bodyPr>
            <a:normAutofit/>
          </a:bodyPr>
          <a:lstStyle>
            <a:lvl1pPr>
              <a:defRPr sz="20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xmlns="" id="{D1423012-B1A2-4222-9943-6035ADC76A3E}"/>
              </a:ext>
            </a:extLst>
          </p:cNvPr>
          <p:cNvSpPr>
            <a:spLocks noGrp="1"/>
          </p:cNvSpPr>
          <p:nvPr>
            <p:ph type="dt" sz="half" idx="10"/>
          </p:nvPr>
        </p:nvSpPr>
        <p:spPr>
          <a:xfrm>
            <a:off x="76200" y="6356360"/>
            <a:ext cx="2514600" cy="365125"/>
          </a:xfrm>
        </p:spPr>
        <p:txBody>
          <a:bodyP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9" name="Footer Placeholder 4">
            <a:extLst>
              <a:ext uri="{FF2B5EF4-FFF2-40B4-BE49-F238E27FC236}">
                <a16:creationId xmlns:a16="http://schemas.microsoft.com/office/drawing/2014/main" xmlns="" id="{DCCFC844-4165-4AEC-94AF-FEB769D8388B}"/>
              </a:ext>
            </a:extLst>
          </p:cNvPr>
          <p:cNvSpPr>
            <a:spLocks noGrp="1"/>
          </p:cNvSpPr>
          <p:nvPr>
            <p:ph type="ftr" sz="quarter" idx="11"/>
          </p:nvPr>
        </p:nvSpPr>
        <p:spPr>
          <a:xfrm>
            <a:off x="3124200" y="6356360"/>
            <a:ext cx="2895600" cy="365125"/>
          </a:xfrm>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7" name="Title 10">
            <a:extLst>
              <a:ext uri="{FF2B5EF4-FFF2-40B4-BE49-F238E27FC236}">
                <a16:creationId xmlns:a16="http://schemas.microsoft.com/office/drawing/2014/main" xmlns="" id="{76E5F8A7-D396-4D52-8B87-DAFFBE771F3E}"/>
              </a:ext>
            </a:extLst>
          </p:cNvPr>
          <p:cNvSpPr>
            <a:spLocks noGrp="1"/>
          </p:cNvSpPr>
          <p:nvPr>
            <p:ph type="title"/>
          </p:nvPr>
        </p:nvSpPr>
        <p:spPr>
          <a:xfrm>
            <a:off x="123267" y="132053"/>
            <a:ext cx="8897470" cy="369607"/>
          </a:xfrm>
          <a:prstGeom prst="rect">
            <a:avLst/>
          </a:prstGeom>
        </p:spPr>
        <p:txBody>
          <a:bodyPr anchor="ctr"/>
          <a:lstStyle>
            <a:lvl1pPr algn="l">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4220914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with Sub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33358"/>
            <a:ext cx="4268788" cy="639762"/>
          </a:xfrm>
          <a:prstGeom prst="rect">
            <a:avLst/>
          </a:prstGeom>
        </p:spPr>
        <p:txBody>
          <a:bodyPr anchor="ctr">
            <a:normAutofit/>
          </a:bodyPr>
          <a:lstStyle>
            <a:lvl1pPr marL="0" indent="0" algn="ctr">
              <a:buNone/>
              <a:defRPr sz="2000" b="0">
                <a:latin typeface="Segoe UI Semibold" panose="020B0702040204020203" pitchFamily="34" charset="0"/>
                <a:cs typeface="Segoe UI Semibold" panose="020B0702040204020203"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1676401"/>
            <a:ext cx="4268788" cy="4248242"/>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33358"/>
            <a:ext cx="4268788" cy="639762"/>
          </a:xfrm>
          <a:prstGeom prst="rect">
            <a:avLst/>
          </a:prstGeom>
        </p:spPr>
        <p:txBody>
          <a:bodyPr anchor="ctr">
            <a:normAutofit/>
          </a:bodyPr>
          <a:lstStyle>
            <a:lvl1pPr marL="0" indent="0" algn="ctr">
              <a:buNone/>
              <a:defRPr sz="2000" b="1">
                <a:latin typeface="Segoe UI Semibold" panose="020B0702040204020203" pitchFamily="34" charset="0"/>
                <a:cs typeface="Segoe UI Semibold" panose="020B0702040204020203"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76409"/>
            <a:ext cx="4268788" cy="4248241"/>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xmlns="" id="{C4581A2C-E0ED-466D-87C1-21F05B7E0D89}"/>
              </a:ext>
            </a:extLst>
          </p:cNvPr>
          <p:cNvSpPr>
            <a:spLocks noGrp="1"/>
          </p:cNvSpPr>
          <p:nvPr>
            <p:ph type="dt" sz="half" idx="10"/>
          </p:nvPr>
        </p:nvSpPr>
        <p:spPr>
          <a:xfrm>
            <a:off x="76200" y="6356360"/>
            <a:ext cx="2514600" cy="365125"/>
          </a:xfrm>
        </p:spPr>
        <p:txBody>
          <a:bodyP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11" name="Footer Placeholder 4">
            <a:extLst>
              <a:ext uri="{FF2B5EF4-FFF2-40B4-BE49-F238E27FC236}">
                <a16:creationId xmlns:a16="http://schemas.microsoft.com/office/drawing/2014/main" xmlns="" id="{FBF1E5F7-530C-491E-B031-957DE9AC4310}"/>
              </a:ext>
            </a:extLst>
          </p:cNvPr>
          <p:cNvSpPr>
            <a:spLocks noGrp="1"/>
          </p:cNvSpPr>
          <p:nvPr>
            <p:ph type="ftr" sz="quarter" idx="11"/>
          </p:nvPr>
        </p:nvSpPr>
        <p:spPr>
          <a:xfrm>
            <a:off x="3124200" y="6356360"/>
            <a:ext cx="2895600" cy="365125"/>
          </a:xfrm>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8" name="Title 10">
            <a:extLst>
              <a:ext uri="{FF2B5EF4-FFF2-40B4-BE49-F238E27FC236}">
                <a16:creationId xmlns:a16="http://schemas.microsoft.com/office/drawing/2014/main" xmlns="" id="{2FDAA9CF-1C58-4D22-8730-A8253B00F11D}"/>
              </a:ext>
            </a:extLst>
          </p:cNvPr>
          <p:cNvSpPr>
            <a:spLocks noGrp="1"/>
          </p:cNvSpPr>
          <p:nvPr>
            <p:ph type="title"/>
          </p:nvPr>
        </p:nvSpPr>
        <p:spPr>
          <a:xfrm>
            <a:off x="123267" y="132053"/>
            <a:ext cx="8897470" cy="369607"/>
          </a:xfrm>
          <a:prstGeom prst="rect">
            <a:avLst/>
          </a:prstGeom>
        </p:spPr>
        <p:txBody>
          <a:bodyPr anchor="ctr"/>
          <a:lstStyle>
            <a:lvl1pPr algn="l">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4273104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xmlns="" id="{B2D0D79F-9F3F-4F20-A12B-A565732CBE81}"/>
              </a:ext>
            </a:extLst>
          </p:cNvPr>
          <p:cNvSpPr>
            <a:spLocks noGrp="1"/>
          </p:cNvSpPr>
          <p:nvPr>
            <p:ph type="dt" sz="half" idx="10"/>
          </p:nvPr>
        </p:nvSpPr>
        <p:spPr>
          <a:xfrm>
            <a:off x="76200" y="6356360"/>
            <a:ext cx="2514600" cy="365125"/>
          </a:xfrm>
        </p:spPr>
        <p:txBody>
          <a:bodyP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8" name="Footer Placeholder 4">
            <a:extLst>
              <a:ext uri="{FF2B5EF4-FFF2-40B4-BE49-F238E27FC236}">
                <a16:creationId xmlns:a16="http://schemas.microsoft.com/office/drawing/2014/main" xmlns="" id="{3B29E510-3D74-4C05-A5D3-015100EE0E75}"/>
              </a:ext>
            </a:extLst>
          </p:cNvPr>
          <p:cNvSpPr>
            <a:spLocks noGrp="1"/>
          </p:cNvSpPr>
          <p:nvPr>
            <p:ph type="ftr" sz="quarter" idx="11"/>
          </p:nvPr>
        </p:nvSpPr>
        <p:spPr>
          <a:xfrm>
            <a:off x="3124200" y="6356360"/>
            <a:ext cx="2895600" cy="365125"/>
          </a:xfrm>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9" name="Picture Placeholder 2">
            <a:extLst>
              <a:ext uri="{FF2B5EF4-FFF2-40B4-BE49-F238E27FC236}">
                <a16:creationId xmlns:a16="http://schemas.microsoft.com/office/drawing/2014/main" xmlns="" id="{9DD6D32A-01D1-4861-94AF-440C72788903}"/>
              </a:ext>
            </a:extLst>
          </p:cNvPr>
          <p:cNvSpPr>
            <a:spLocks noGrp="1"/>
          </p:cNvSpPr>
          <p:nvPr>
            <p:ph type="pic" idx="1"/>
          </p:nvPr>
        </p:nvSpPr>
        <p:spPr>
          <a:xfrm>
            <a:off x="152400" y="838200"/>
            <a:ext cx="8839200" cy="51816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5" name="Title 10">
            <a:extLst>
              <a:ext uri="{FF2B5EF4-FFF2-40B4-BE49-F238E27FC236}">
                <a16:creationId xmlns:a16="http://schemas.microsoft.com/office/drawing/2014/main" xmlns="" id="{AAD5078D-0554-4566-86E3-EFF2A60A7F87}"/>
              </a:ext>
            </a:extLst>
          </p:cNvPr>
          <p:cNvSpPr>
            <a:spLocks noGrp="1"/>
          </p:cNvSpPr>
          <p:nvPr>
            <p:ph type="title"/>
          </p:nvPr>
        </p:nvSpPr>
        <p:spPr>
          <a:xfrm>
            <a:off x="123267" y="132053"/>
            <a:ext cx="8897470" cy="369607"/>
          </a:xfrm>
          <a:prstGeom prst="rect">
            <a:avLst/>
          </a:prstGeom>
        </p:spPr>
        <p:txBody>
          <a:bodyPr anchor="ctr"/>
          <a:lstStyle>
            <a:lvl1pPr algn="l">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316252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901188"/>
            <a:ext cx="8534400" cy="41148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304800" y="5194488"/>
            <a:ext cx="8534400" cy="804862"/>
          </a:xfrm>
          <a:prstGeom prst="rect">
            <a:avLst/>
          </a:prstGeom>
        </p:spPr>
        <p:txBody>
          <a:bodyPr>
            <a:norm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Date Placeholder 3">
            <a:extLst>
              <a:ext uri="{FF2B5EF4-FFF2-40B4-BE49-F238E27FC236}">
                <a16:creationId xmlns:a16="http://schemas.microsoft.com/office/drawing/2014/main" xmlns="" id="{1A1E793A-C265-4F99-9EDF-EB66DB369E32}"/>
              </a:ext>
            </a:extLst>
          </p:cNvPr>
          <p:cNvSpPr>
            <a:spLocks noGrp="1"/>
          </p:cNvSpPr>
          <p:nvPr>
            <p:ph type="dt" sz="half" idx="10"/>
          </p:nvPr>
        </p:nvSpPr>
        <p:spPr>
          <a:xfrm>
            <a:off x="76200" y="6356360"/>
            <a:ext cx="2514600" cy="365125"/>
          </a:xfrm>
        </p:spPr>
        <p:txBody>
          <a:bodyP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9" name="Footer Placeholder 4">
            <a:extLst>
              <a:ext uri="{FF2B5EF4-FFF2-40B4-BE49-F238E27FC236}">
                <a16:creationId xmlns:a16="http://schemas.microsoft.com/office/drawing/2014/main" xmlns="" id="{9B58FE8C-54AD-426B-AD0D-98DE49505C48}"/>
              </a:ext>
            </a:extLst>
          </p:cNvPr>
          <p:cNvSpPr>
            <a:spLocks noGrp="1"/>
          </p:cNvSpPr>
          <p:nvPr>
            <p:ph type="ftr" sz="quarter" idx="11"/>
          </p:nvPr>
        </p:nvSpPr>
        <p:spPr>
          <a:xfrm>
            <a:off x="3124200" y="6356360"/>
            <a:ext cx="2895600" cy="365125"/>
          </a:xfrm>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6" name="Title 10">
            <a:extLst>
              <a:ext uri="{FF2B5EF4-FFF2-40B4-BE49-F238E27FC236}">
                <a16:creationId xmlns:a16="http://schemas.microsoft.com/office/drawing/2014/main" xmlns="" id="{D6454E72-4B24-4F51-93FF-F82DCBAF0B78}"/>
              </a:ext>
            </a:extLst>
          </p:cNvPr>
          <p:cNvSpPr>
            <a:spLocks noGrp="1"/>
          </p:cNvSpPr>
          <p:nvPr>
            <p:ph type="title"/>
          </p:nvPr>
        </p:nvSpPr>
        <p:spPr>
          <a:xfrm>
            <a:off x="123267" y="132053"/>
            <a:ext cx="8897470" cy="369607"/>
          </a:xfrm>
          <a:prstGeom prst="rect">
            <a:avLst/>
          </a:prstGeom>
        </p:spPr>
        <p:txBody>
          <a:bodyPr anchor="ctr"/>
          <a:lstStyle>
            <a:lvl1pPr algn="l">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1895416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BA49C-FC56-4E02-9D7D-AAA74D3219D9}" type="datetime1">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CE7F5-E9D7-493A-AB4F-B76DAB9D1703}" type="slidenum">
              <a:rPr lang="en-US" smtClean="0"/>
              <a:t>‹#›</a:t>
            </a:fld>
            <a:endParaRPr lang="en-US"/>
          </a:p>
        </p:txBody>
      </p:sp>
    </p:spTree>
    <p:extLst>
      <p:ext uri="{BB962C8B-B14F-4D97-AF65-F5344CB8AC3E}">
        <p14:creationId xmlns:p14="http://schemas.microsoft.com/office/powerpoint/2010/main" val="1585115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88282-20D1-4EA1-939D-824B8E643A66}" type="datetimeFigureOut">
              <a:rPr lang="en-CA" smtClean="0"/>
              <a:t>2021-10-25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D3A443C-7062-4D2B-8162-9308FC4061BF}" type="slidenum">
              <a:rPr lang="en-CA" smtClean="0"/>
              <a:t>‹#›</a:t>
            </a:fld>
            <a:endParaRPr lang="en-CA"/>
          </a:p>
        </p:txBody>
      </p:sp>
    </p:spTree>
    <p:extLst>
      <p:ext uri="{BB962C8B-B14F-4D97-AF65-F5344CB8AC3E}">
        <p14:creationId xmlns:p14="http://schemas.microsoft.com/office/powerpoint/2010/main" val="2664409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200" y="6356360"/>
            <a:ext cx="2514600" cy="365125"/>
          </a:xfrm>
        </p:spPr>
        <p:txBody>
          <a:bodyP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5" name="Footer Placeholder 4"/>
          <p:cNvSpPr>
            <a:spLocks noGrp="1"/>
          </p:cNvSpPr>
          <p:nvPr>
            <p:ph type="ftr" sz="quarter" idx="11"/>
          </p:nvPr>
        </p:nvSpPr>
        <p:spPr/>
        <p:txBody>
          <a:bodyPr/>
          <a:lstStyle>
            <a:lvl1pP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7" name="Title 10">
            <a:extLst>
              <a:ext uri="{FF2B5EF4-FFF2-40B4-BE49-F238E27FC236}">
                <a16:creationId xmlns:a16="http://schemas.microsoft.com/office/drawing/2014/main" xmlns="" id="{CDAB9F0C-EBC8-4900-B69D-F42F750791A8}"/>
              </a:ext>
            </a:extLst>
          </p:cNvPr>
          <p:cNvSpPr>
            <a:spLocks noGrp="1"/>
          </p:cNvSpPr>
          <p:nvPr>
            <p:ph type="title"/>
          </p:nvPr>
        </p:nvSpPr>
        <p:spPr>
          <a:xfrm>
            <a:off x="2286004" y="132053"/>
            <a:ext cx="6725771" cy="36960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a:t>Click to edit Master title style</a:t>
            </a:r>
            <a:endParaRPr lang="en-CA"/>
          </a:p>
        </p:txBody>
      </p:sp>
      <p:sp>
        <p:nvSpPr>
          <p:cNvPr id="9" name="Content Placeholder 9">
            <a:extLst>
              <a:ext uri="{FF2B5EF4-FFF2-40B4-BE49-F238E27FC236}">
                <a16:creationId xmlns:a16="http://schemas.microsoft.com/office/drawing/2014/main" xmlns="" id="{8B4C79F8-BBC4-4683-BBFE-40B18E68EF51}"/>
              </a:ext>
            </a:extLst>
          </p:cNvPr>
          <p:cNvSpPr>
            <a:spLocks noGrp="1"/>
          </p:cNvSpPr>
          <p:nvPr>
            <p:ph sz="quarter" idx="12"/>
          </p:nvPr>
        </p:nvSpPr>
        <p:spPr>
          <a:xfrm>
            <a:off x="114300" y="838200"/>
            <a:ext cx="8915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65360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14401"/>
            <a:ext cx="4267200" cy="5029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4"/>
            <a:ext cx="4267200" cy="5029199"/>
          </a:xfrm>
        </p:spPr>
        <p:txBody>
          <a:bodyPr>
            <a:normAutofit/>
          </a:bodyPr>
          <a:lstStyle>
            <a:lvl1pPr>
              <a:defRPr sz="20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xmlns="" id="{D1423012-B1A2-4222-9943-6035ADC76A3E}"/>
              </a:ext>
            </a:extLst>
          </p:cNvPr>
          <p:cNvSpPr>
            <a:spLocks noGrp="1"/>
          </p:cNvSpPr>
          <p:nvPr>
            <p:ph type="dt" sz="half" idx="10"/>
          </p:nvPr>
        </p:nvSpPr>
        <p:spPr>
          <a:xfrm>
            <a:off x="76200" y="6356360"/>
            <a:ext cx="2514600" cy="365125"/>
          </a:xfrm>
        </p:spPr>
        <p:txBody>
          <a:bodyP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9" name="Footer Placeholder 4">
            <a:extLst>
              <a:ext uri="{FF2B5EF4-FFF2-40B4-BE49-F238E27FC236}">
                <a16:creationId xmlns:a16="http://schemas.microsoft.com/office/drawing/2014/main" xmlns="" id="{DCCFC844-4165-4AEC-94AF-FEB769D8388B}"/>
              </a:ext>
            </a:extLst>
          </p:cNvPr>
          <p:cNvSpPr>
            <a:spLocks noGrp="1"/>
          </p:cNvSpPr>
          <p:nvPr>
            <p:ph type="ftr" sz="quarter" idx="11"/>
          </p:nvPr>
        </p:nvSpPr>
        <p:spPr>
          <a:xfrm>
            <a:off x="3124200" y="6356360"/>
            <a:ext cx="2895600" cy="365125"/>
          </a:xfrm>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6" name="Title 10">
            <a:extLst>
              <a:ext uri="{FF2B5EF4-FFF2-40B4-BE49-F238E27FC236}">
                <a16:creationId xmlns:a16="http://schemas.microsoft.com/office/drawing/2014/main" xmlns="" id="{13F629DD-5B08-4C06-B34C-F6723A0420A9}"/>
              </a:ext>
            </a:extLst>
          </p:cNvPr>
          <p:cNvSpPr>
            <a:spLocks noGrp="1"/>
          </p:cNvSpPr>
          <p:nvPr>
            <p:ph type="title"/>
          </p:nvPr>
        </p:nvSpPr>
        <p:spPr>
          <a:xfrm>
            <a:off x="2286004" y="132053"/>
            <a:ext cx="6725771" cy="36960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a:t>Click to edit Master title style</a:t>
            </a:r>
            <a:endParaRPr lang="en-CA"/>
          </a:p>
        </p:txBody>
      </p:sp>
    </p:spTree>
    <p:extLst>
      <p:ext uri="{BB962C8B-B14F-4D97-AF65-F5344CB8AC3E}">
        <p14:creationId xmlns:p14="http://schemas.microsoft.com/office/powerpoint/2010/main" val="3308983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with Sub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33358"/>
            <a:ext cx="4268788" cy="639762"/>
          </a:xfrm>
        </p:spPr>
        <p:txBody>
          <a:bodyPr anchor="ctr">
            <a:normAutofit/>
          </a:bodyPr>
          <a:lstStyle>
            <a:lvl1pPr marL="0" indent="0" algn="ctr">
              <a:buNone/>
              <a:defRPr sz="2000" b="0">
                <a:latin typeface="Segoe UI Semibold" panose="020B0702040204020203" pitchFamily="34" charset="0"/>
                <a:cs typeface="Segoe UI Semibold" panose="020B0702040204020203"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1676401"/>
            <a:ext cx="4268788" cy="4248242"/>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33358"/>
            <a:ext cx="4268788" cy="639762"/>
          </a:xfrm>
        </p:spPr>
        <p:txBody>
          <a:bodyPr anchor="ctr">
            <a:normAutofit/>
          </a:bodyPr>
          <a:lstStyle>
            <a:lvl1pPr marL="0" indent="0" algn="ctr">
              <a:buNone/>
              <a:defRPr sz="2000" b="1">
                <a:latin typeface="Segoe UI Semibold" panose="020B0702040204020203" pitchFamily="34" charset="0"/>
                <a:cs typeface="Segoe UI Semibold" panose="020B0702040204020203"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76409"/>
            <a:ext cx="4268788" cy="4248241"/>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xmlns="" id="{C4581A2C-E0ED-466D-87C1-21F05B7E0D89}"/>
              </a:ext>
            </a:extLst>
          </p:cNvPr>
          <p:cNvSpPr>
            <a:spLocks noGrp="1"/>
          </p:cNvSpPr>
          <p:nvPr>
            <p:ph type="dt" sz="half" idx="10"/>
          </p:nvPr>
        </p:nvSpPr>
        <p:spPr>
          <a:xfrm>
            <a:off x="76200" y="6356360"/>
            <a:ext cx="2514600" cy="365125"/>
          </a:xfrm>
        </p:spPr>
        <p:txBody>
          <a:bodyP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11" name="Footer Placeholder 4">
            <a:extLst>
              <a:ext uri="{FF2B5EF4-FFF2-40B4-BE49-F238E27FC236}">
                <a16:creationId xmlns:a16="http://schemas.microsoft.com/office/drawing/2014/main" xmlns="" id="{FBF1E5F7-530C-491E-B031-957DE9AC4310}"/>
              </a:ext>
            </a:extLst>
          </p:cNvPr>
          <p:cNvSpPr>
            <a:spLocks noGrp="1"/>
          </p:cNvSpPr>
          <p:nvPr>
            <p:ph type="ftr" sz="quarter" idx="11"/>
          </p:nvPr>
        </p:nvSpPr>
        <p:spPr>
          <a:xfrm>
            <a:off x="3124200" y="6356360"/>
            <a:ext cx="2895600" cy="365125"/>
          </a:xfrm>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8" name="Title 10">
            <a:extLst>
              <a:ext uri="{FF2B5EF4-FFF2-40B4-BE49-F238E27FC236}">
                <a16:creationId xmlns:a16="http://schemas.microsoft.com/office/drawing/2014/main" xmlns="" id="{415194D5-0204-46E1-AF33-73DBF41E0991}"/>
              </a:ext>
            </a:extLst>
          </p:cNvPr>
          <p:cNvSpPr>
            <a:spLocks noGrp="1"/>
          </p:cNvSpPr>
          <p:nvPr>
            <p:ph type="title"/>
          </p:nvPr>
        </p:nvSpPr>
        <p:spPr>
          <a:xfrm>
            <a:off x="2286004" y="132053"/>
            <a:ext cx="6725771" cy="36960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a:t>Click to edit Master title style</a:t>
            </a:r>
            <a:endParaRPr lang="en-CA"/>
          </a:p>
        </p:txBody>
      </p:sp>
    </p:spTree>
    <p:extLst>
      <p:ext uri="{BB962C8B-B14F-4D97-AF65-F5344CB8AC3E}">
        <p14:creationId xmlns:p14="http://schemas.microsoft.com/office/powerpoint/2010/main" val="3544829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xmlns="" id="{B2D0D79F-9F3F-4F20-A12B-A565732CBE81}"/>
              </a:ext>
            </a:extLst>
          </p:cNvPr>
          <p:cNvSpPr>
            <a:spLocks noGrp="1"/>
          </p:cNvSpPr>
          <p:nvPr>
            <p:ph type="dt" sz="half" idx="10"/>
          </p:nvPr>
        </p:nvSpPr>
        <p:spPr>
          <a:xfrm>
            <a:off x="76200" y="6356360"/>
            <a:ext cx="2514600" cy="365125"/>
          </a:xfrm>
        </p:spPr>
        <p:txBody>
          <a:bodyP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8" name="Footer Placeholder 4">
            <a:extLst>
              <a:ext uri="{FF2B5EF4-FFF2-40B4-BE49-F238E27FC236}">
                <a16:creationId xmlns:a16="http://schemas.microsoft.com/office/drawing/2014/main" xmlns="" id="{3B29E510-3D74-4C05-A5D3-015100EE0E75}"/>
              </a:ext>
            </a:extLst>
          </p:cNvPr>
          <p:cNvSpPr>
            <a:spLocks noGrp="1"/>
          </p:cNvSpPr>
          <p:nvPr>
            <p:ph type="ftr" sz="quarter" idx="11"/>
          </p:nvPr>
        </p:nvSpPr>
        <p:spPr>
          <a:xfrm>
            <a:off x="3124200" y="6356360"/>
            <a:ext cx="2895600" cy="365125"/>
          </a:xfrm>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9" name="Picture Placeholder 2">
            <a:extLst>
              <a:ext uri="{FF2B5EF4-FFF2-40B4-BE49-F238E27FC236}">
                <a16:creationId xmlns:a16="http://schemas.microsoft.com/office/drawing/2014/main" xmlns="" id="{9DD6D32A-01D1-4861-94AF-440C72788903}"/>
              </a:ext>
            </a:extLst>
          </p:cNvPr>
          <p:cNvSpPr>
            <a:spLocks noGrp="1"/>
          </p:cNvSpPr>
          <p:nvPr>
            <p:ph type="pic" idx="1"/>
          </p:nvPr>
        </p:nvSpPr>
        <p:spPr>
          <a:xfrm>
            <a:off x="152400" y="838200"/>
            <a:ext cx="8839200" cy="51816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5" name="Title 10">
            <a:extLst>
              <a:ext uri="{FF2B5EF4-FFF2-40B4-BE49-F238E27FC236}">
                <a16:creationId xmlns:a16="http://schemas.microsoft.com/office/drawing/2014/main" xmlns="" id="{FD51D165-E94A-4682-B97F-06AE25C29016}"/>
              </a:ext>
            </a:extLst>
          </p:cNvPr>
          <p:cNvSpPr>
            <a:spLocks noGrp="1"/>
          </p:cNvSpPr>
          <p:nvPr>
            <p:ph type="title"/>
          </p:nvPr>
        </p:nvSpPr>
        <p:spPr>
          <a:xfrm>
            <a:off x="2286004" y="132053"/>
            <a:ext cx="6725771" cy="36960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a:t>Click to edit Master title style</a:t>
            </a:r>
            <a:endParaRPr lang="en-CA"/>
          </a:p>
        </p:txBody>
      </p:sp>
    </p:spTree>
    <p:extLst>
      <p:ext uri="{BB962C8B-B14F-4D97-AF65-F5344CB8AC3E}">
        <p14:creationId xmlns:p14="http://schemas.microsoft.com/office/powerpoint/2010/main" val="121996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200" y="6356360"/>
            <a:ext cx="2514600" cy="365125"/>
          </a:xfrm>
        </p:spPr>
        <p:txBody>
          <a:bodyP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5" name="Footer Placeholder 4"/>
          <p:cNvSpPr>
            <a:spLocks noGrp="1"/>
          </p:cNvSpPr>
          <p:nvPr>
            <p:ph type="ftr" sz="quarter" idx="11"/>
          </p:nvPr>
        </p:nvSpPr>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11" name="Title 10">
            <a:extLst>
              <a:ext uri="{FF2B5EF4-FFF2-40B4-BE49-F238E27FC236}">
                <a16:creationId xmlns:a16="http://schemas.microsoft.com/office/drawing/2014/main" xmlns="" id="{232FF75D-2248-4719-BA8C-BA9D1EAB0511}"/>
              </a:ext>
            </a:extLst>
          </p:cNvPr>
          <p:cNvSpPr>
            <a:spLocks noGrp="1"/>
          </p:cNvSpPr>
          <p:nvPr>
            <p:ph type="title"/>
          </p:nvPr>
        </p:nvSpPr>
        <p:spPr>
          <a:xfrm>
            <a:off x="142085" y="115514"/>
            <a:ext cx="6725771" cy="369607"/>
          </a:xfrm>
          <a:prstGeom prst="rect">
            <a:avLst/>
          </a:prstGeom>
        </p:spPr>
        <p:txBody>
          <a:bodyPr anchor="ctr"/>
          <a:lstStyle>
            <a:lvl1pPr algn="l">
              <a:defRPr sz="24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
        <p:nvSpPr>
          <p:cNvPr id="15" name="Content Placeholder 14">
            <a:extLst>
              <a:ext uri="{FF2B5EF4-FFF2-40B4-BE49-F238E27FC236}">
                <a16:creationId xmlns:a16="http://schemas.microsoft.com/office/drawing/2014/main" xmlns="" id="{51442E74-5E07-4661-A7AB-FF8F17E50525}"/>
              </a:ext>
            </a:extLst>
          </p:cNvPr>
          <p:cNvSpPr>
            <a:spLocks noGrp="1"/>
          </p:cNvSpPr>
          <p:nvPr>
            <p:ph sz="quarter" idx="12" hasCustomPrompt="1"/>
          </p:nvPr>
        </p:nvSpPr>
        <p:spPr>
          <a:xfrm>
            <a:off x="142083" y="838200"/>
            <a:ext cx="8859838" cy="5181600"/>
          </a:xfrm>
        </p:spPr>
        <p:txBody>
          <a:bodyPr/>
          <a:lstStyle/>
          <a:p>
            <a:pPr lvl="0"/>
            <a:r>
              <a:rPr lang="en-US" dirty="0"/>
              <a:t>Click to edit Master text styles – Topic sentence/statement</a:t>
            </a:r>
          </a:p>
          <a:p>
            <a:pPr lvl="1"/>
            <a:r>
              <a:rPr lang="en-US" dirty="0"/>
              <a:t>First bullet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4189032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901188"/>
            <a:ext cx="8534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304800" y="5194488"/>
            <a:ext cx="8534400" cy="804862"/>
          </a:xfrm>
        </p:spPr>
        <p:txBody>
          <a:bodyPr>
            <a:norm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Date Placeholder 3">
            <a:extLst>
              <a:ext uri="{FF2B5EF4-FFF2-40B4-BE49-F238E27FC236}">
                <a16:creationId xmlns:a16="http://schemas.microsoft.com/office/drawing/2014/main" xmlns="" id="{1A1E793A-C265-4F99-9EDF-EB66DB369E32}"/>
              </a:ext>
            </a:extLst>
          </p:cNvPr>
          <p:cNvSpPr>
            <a:spLocks noGrp="1"/>
          </p:cNvSpPr>
          <p:nvPr>
            <p:ph type="dt" sz="half" idx="10"/>
          </p:nvPr>
        </p:nvSpPr>
        <p:spPr>
          <a:xfrm>
            <a:off x="76200" y="6356360"/>
            <a:ext cx="2514600" cy="365125"/>
          </a:xfrm>
        </p:spPr>
        <p:txBody>
          <a:bodyP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9" name="Footer Placeholder 4">
            <a:extLst>
              <a:ext uri="{FF2B5EF4-FFF2-40B4-BE49-F238E27FC236}">
                <a16:creationId xmlns:a16="http://schemas.microsoft.com/office/drawing/2014/main" xmlns="" id="{9B58FE8C-54AD-426B-AD0D-98DE49505C48}"/>
              </a:ext>
            </a:extLst>
          </p:cNvPr>
          <p:cNvSpPr>
            <a:spLocks noGrp="1"/>
          </p:cNvSpPr>
          <p:nvPr>
            <p:ph type="ftr" sz="quarter" idx="11"/>
          </p:nvPr>
        </p:nvSpPr>
        <p:spPr>
          <a:xfrm>
            <a:off x="3124200" y="6356360"/>
            <a:ext cx="2895600" cy="365125"/>
          </a:xfrm>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6" name="Title 10">
            <a:extLst>
              <a:ext uri="{FF2B5EF4-FFF2-40B4-BE49-F238E27FC236}">
                <a16:creationId xmlns:a16="http://schemas.microsoft.com/office/drawing/2014/main" xmlns="" id="{A9AB0A3D-93D1-4633-8B44-ECBA2E513A55}"/>
              </a:ext>
            </a:extLst>
          </p:cNvPr>
          <p:cNvSpPr>
            <a:spLocks noGrp="1"/>
          </p:cNvSpPr>
          <p:nvPr>
            <p:ph type="title"/>
          </p:nvPr>
        </p:nvSpPr>
        <p:spPr>
          <a:xfrm>
            <a:off x="2286004" y="132053"/>
            <a:ext cx="6725771" cy="36960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a:t>Click to edit Master title style</a:t>
            </a:r>
            <a:endParaRPr lang="en-CA"/>
          </a:p>
        </p:txBody>
      </p:sp>
    </p:spTree>
    <p:extLst>
      <p:ext uri="{BB962C8B-B14F-4D97-AF65-F5344CB8AC3E}">
        <p14:creationId xmlns:p14="http://schemas.microsoft.com/office/powerpoint/2010/main" val="83094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200" y="6356360"/>
            <a:ext cx="2514600" cy="365125"/>
          </a:xfrm>
        </p:spPr>
        <p:txBody>
          <a:bodyP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5" name="Footer Placeholder 4"/>
          <p:cNvSpPr>
            <a:spLocks noGrp="1"/>
          </p:cNvSpPr>
          <p:nvPr>
            <p:ph type="ftr" sz="quarter" idx="11"/>
          </p:nvPr>
        </p:nvSpPr>
        <p:spPr/>
        <p:txBody>
          <a:bodyPr/>
          <a:lstStyle>
            <a:lvl1pP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8" name="Title 10">
            <a:extLst>
              <a:ext uri="{FF2B5EF4-FFF2-40B4-BE49-F238E27FC236}">
                <a16:creationId xmlns:a16="http://schemas.microsoft.com/office/drawing/2014/main" xmlns="" id="{CA0069CC-6041-4595-8814-576AAB47E98A}"/>
              </a:ext>
            </a:extLst>
          </p:cNvPr>
          <p:cNvSpPr>
            <a:spLocks noGrp="1"/>
          </p:cNvSpPr>
          <p:nvPr>
            <p:ph type="title"/>
          </p:nvPr>
        </p:nvSpPr>
        <p:spPr>
          <a:xfrm>
            <a:off x="123267" y="132053"/>
            <a:ext cx="8897470" cy="36960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a:t>Click to edit Master title style</a:t>
            </a:r>
            <a:endParaRPr lang="en-CA"/>
          </a:p>
        </p:txBody>
      </p:sp>
      <p:sp>
        <p:nvSpPr>
          <p:cNvPr id="9" name="Content Placeholder 9">
            <a:extLst>
              <a:ext uri="{FF2B5EF4-FFF2-40B4-BE49-F238E27FC236}">
                <a16:creationId xmlns:a16="http://schemas.microsoft.com/office/drawing/2014/main" xmlns="" id="{9F7AEF08-A25F-43F6-BF20-61300DA43B1A}"/>
              </a:ext>
            </a:extLst>
          </p:cNvPr>
          <p:cNvSpPr>
            <a:spLocks noGrp="1"/>
          </p:cNvSpPr>
          <p:nvPr>
            <p:ph sz="quarter" idx="12"/>
          </p:nvPr>
        </p:nvSpPr>
        <p:spPr>
          <a:xfrm>
            <a:off x="114300" y="838200"/>
            <a:ext cx="8915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15354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14401"/>
            <a:ext cx="4267200" cy="5029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4"/>
            <a:ext cx="4267200" cy="5029199"/>
          </a:xfrm>
        </p:spPr>
        <p:txBody>
          <a:bodyPr>
            <a:normAutofit/>
          </a:bodyPr>
          <a:lstStyle>
            <a:lvl1pPr>
              <a:defRPr sz="20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xmlns="" id="{D1423012-B1A2-4222-9943-6035ADC76A3E}"/>
              </a:ext>
            </a:extLst>
          </p:cNvPr>
          <p:cNvSpPr>
            <a:spLocks noGrp="1"/>
          </p:cNvSpPr>
          <p:nvPr>
            <p:ph type="dt" sz="half" idx="10"/>
          </p:nvPr>
        </p:nvSpPr>
        <p:spPr>
          <a:xfrm>
            <a:off x="76200" y="6356360"/>
            <a:ext cx="2514600" cy="365125"/>
          </a:xfrm>
        </p:spPr>
        <p:txBody>
          <a:bodyP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9" name="Footer Placeholder 4">
            <a:extLst>
              <a:ext uri="{FF2B5EF4-FFF2-40B4-BE49-F238E27FC236}">
                <a16:creationId xmlns:a16="http://schemas.microsoft.com/office/drawing/2014/main" xmlns="" id="{DCCFC844-4165-4AEC-94AF-FEB769D8388B}"/>
              </a:ext>
            </a:extLst>
          </p:cNvPr>
          <p:cNvSpPr>
            <a:spLocks noGrp="1"/>
          </p:cNvSpPr>
          <p:nvPr>
            <p:ph type="ftr" sz="quarter" idx="11"/>
          </p:nvPr>
        </p:nvSpPr>
        <p:spPr>
          <a:xfrm>
            <a:off x="3124200" y="6356360"/>
            <a:ext cx="2895600" cy="365125"/>
          </a:xfrm>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6" name="Title 10">
            <a:extLst>
              <a:ext uri="{FF2B5EF4-FFF2-40B4-BE49-F238E27FC236}">
                <a16:creationId xmlns:a16="http://schemas.microsoft.com/office/drawing/2014/main" xmlns="" id="{91A63019-7153-40A1-87F1-1AB7061B1633}"/>
              </a:ext>
            </a:extLst>
          </p:cNvPr>
          <p:cNvSpPr>
            <a:spLocks noGrp="1"/>
          </p:cNvSpPr>
          <p:nvPr>
            <p:ph type="title"/>
          </p:nvPr>
        </p:nvSpPr>
        <p:spPr>
          <a:xfrm>
            <a:off x="123267" y="132053"/>
            <a:ext cx="8897470" cy="36960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a:t>Click to edit Master title style</a:t>
            </a:r>
            <a:endParaRPr lang="en-CA"/>
          </a:p>
        </p:txBody>
      </p:sp>
    </p:spTree>
    <p:extLst>
      <p:ext uri="{BB962C8B-B14F-4D97-AF65-F5344CB8AC3E}">
        <p14:creationId xmlns:p14="http://schemas.microsoft.com/office/powerpoint/2010/main" val="2650186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with Sub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33358"/>
            <a:ext cx="4268788" cy="639762"/>
          </a:xfrm>
        </p:spPr>
        <p:txBody>
          <a:bodyPr anchor="ctr">
            <a:normAutofit/>
          </a:bodyPr>
          <a:lstStyle>
            <a:lvl1pPr marL="0" indent="0" algn="ctr">
              <a:buNone/>
              <a:defRPr sz="2000" b="0">
                <a:latin typeface="Segoe UI Semibold" panose="020B0702040204020203" pitchFamily="34" charset="0"/>
                <a:cs typeface="Segoe UI Semibold" panose="020B0702040204020203"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1676401"/>
            <a:ext cx="4268788" cy="4248242"/>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33358"/>
            <a:ext cx="4268788" cy="639762"/>
          </a:xfrm>
        </p:spPr>
        <p:txBody>
          <a:bodyPr anchor="ctr">
            <a:normAutofit/>
          </a:bodyPr>
          <a:lstStyle>
            <a:lvl1pPr marL="0" indent="0" algn="ctr">
              <a:buNone/>
              <a:defRPr sz="2000" b="1">
                <a:latin typeface="Segoe UI Semibold" panose="020B0702040204020203" pitchFamily="34" charset="0"/>
                <a:cs typeface="Segoe UI Semibold" panose="020B0702040204020203"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76409"/>
            <a:ext cx="4268788" cy="4248241"/>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xmlns="" id="{C4581A2C-E0ED-466D-87C1-21F05B7E0D89}"/>
              </a:ext>
            </a:extLst>
          </p:cNvPr>
          <p:cNvSpPr>
            <a:spLocks noGrp="1"/>
          </p:cNvSpPr>
          <p:nvPr>
            <p:ph type="dt" sz="half" idx="10"/>
          </p:nvPr>
        </p:nvSpPr>
        <p:spPr>
          <a:xfrm>
            <a:off x="76200" y="6356360"/>
            <a:ext cx="2514600" cy="365125"/>
          </a:xfrm>
        </p:spPr>
        <p:txBody>
          <a:bodyP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11" name="Footer Placeholder 4">
            <a:extLst>
              <a:ext uri="{FF2B5EF4-FFF2-40B4-BE49-F238E27FC236}">
                <a16:creationId xmlns:a16="http://schemas.microsoft.com/office/drawing/2014/main" xmlns="" id="{FBF1E5F7-530C-491E-B031-957DE9AC4310}"/>
              </a:ext>
            </a:extLst>
          </p:cNvPr>
          <p:cNvSpPr>
            <a:spLocks noGrp="1"/>
          </p:cNvSpPr>
          <p:nvPr>
            <p:ph type="ftr" sz="quarter" idx="11"/>
          </p:nvPr>
        </p:nvSpPr>
        <p:spPr>
          <a:xfrm>
            <a:off x="3124200" y="6356360"/>
            <a:ext cx="2895600" cy="365125"/>
          </a:xfrm>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8" name="Title 10">
            <a:extLst>
              <a:ext uri="{FF2B5EF4-FFF2-40B4-BE49-F238E27FC236}">
                <a16:creationId xmlns:a16="http://schemas.microsoft.com/office/drawing/2014/main" xmlns="" id="{A439A676-4CB9-48AF-97C0-DC920646349C}"/>
              </a:ext>
            </a:extLst>
          </p:cNvPr>
          <p:cNvSpPr>
            <a:spLocks noGrp="1"/>
          </p:cNvSpPr>
          <p:nvPr>
            <p:ph type="title"/>
          </p:nvPr>
        </p:nvSpPr>
        <p:spPr>
          <a:xfrm>
            <a:off x="123267" y="132053"/>
            <a:ext cx="8897470" cy="36960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a:t>Click to edit Master title style</a:t>
            </a:r>
            <a:endParaRPr lang="en-CA"/>
          </a:p>
        </p:txBody>
      </p:sp>
    </p:spTree>
    <p:extLst>
      <p:ext uri="{BB962C8B-B14F-4D97-AF65-F5344CB8AC3E}">
        <p14:creationId xmlns:p14="http://schemas.microsoft.com/office/powerpoint/2010/main" val="3976548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xmlns="" id="{B2D0D79F-9F3F-4F20-A12B-A565732CBE81}"/>
              </a:ext>
            </a:extLst>
          </p:cNvPr>
          <p:cNvSpPr>
            <a:spLocks noGrp="1"/>
          </p:cNvSpPr>
          <p:nvPr>
            <p:ph type="dt" sz="half" idx="10"/>
          </p:nvPr>
        </p:nvSpPr>
        <p:spPr>
          <a:xfrm>
            <a:off x="76200" y="6356360"/>
            <a:ext cx="2514600" cy="365125"/>
          </a:xfrm>
        </p:spPr>
        <p:txBody>
          <a:bodyP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8" name="Footer Placeholder 4">
            <a:extLst>
              <a:ext uri="{FF2B5EF4-FFF2-40B4-BE49-F238E27FC236}">
                <a16:creationId xmlns:a16="http://schemas.microsoft.com/office/drawing/2014/main" xmlns="" id="{3B29E510-3D74-4C05-A5D3-015100EE0E75}"/>
              </a:ext>
            </a:extLst>
          </p:cNvPr>
          <p:cNvSpPr>
            <a:spLocks noGrp="1"/>
          </p:cNvSpPr>
          <p:nvPr>
            <p:ph type="ftr" sz="quarter" idx="11"/>
          </p:nvPr>
        </p:nvSpPr>
        <p:spPr>
          <a:xfrm>
            <a:off x="3124200" y="6356360"/>
            <a:ext cx="2895600" cy="365125"/>
          </a:xfrm>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9" name="Picture Placeholder 2">
            <a:extLst>
              <a:ext uri="{FF2B5EF4-FFF2-40B4-BE49-F238E27FC236}">
                <a16:creationId xmlns:a16="http://schemas.microsoft.com/office/drawing/2014/main" xmlns="" id="{9DD6D32A-01D1-4861-94AF-440C72788903}"/>
              </a:ext>
            </a:extLst>
          </p:cNvPr>
          <p:cNvSpPr>
            <a:spLocks noGrp="1"/>
          </p:cNvSpPr>
          <p:nvPr>
            <p:ph type="pic" idx="1"/>
          </p:nvPr>
        </p:nvSpPr>
        <p:spPr>
          <a:xfrm>
            <a:off x="152400" y="838200"/>
            <a:ext cx="8839200" cy="51816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5" name="Title 10">
            <a:extLst>
              <a:ext uri="{FF2B5EF4-FFF2-40B4-BE49-F238E27FC236}">
                <a16:creationId xmlns:a16="http://schemas.microsoft.com/office/drawing/2014/main" xmlns="" id="{3CB35453-F03A-482B-91CA-495670C2B50E}"/>
              </a:ext>
            </a:extLst>
          </p:cNvPr>
          <p:cNvSpPr>
            <a:spLocks noGrp="1"/>
          </p:cNvSpPr>
          <p:nvPr>
            <p:ph type="title"/>
          </p:nvPr>
        </p:nvSpPr>
        <p:spPr>
          <a:xfrm>
            <a:off x="123267" y="132053"/>
            <a:ext cx="8897470" cy="36960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a:t>Click to edit Master title style</a:t>
            </a:r>
            <a:endParaRPr lang="en-CA"/>
          </a:p>
        </p:txBody>
      </p:sp>
    </p:spTree>
    <p:extLst>
      <p:ext uri="{BB962C8B-B14F-4D97-AF65-F5344CB8AC3E}">
        <p14:creationId xmlns:p14="http://schemas.microsoft.com/office/powerpoint/2010/main" val="727661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901188"/>
            <a:ext cx="8534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304800" y="5194488"/>
            <a:ext cx="8534400" cy="804862"/>
          </a:xfrm>
        </p:spPr>
        <p:txBody>
          <a:bodyPr>
            <a:norm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Date Placeholder 3">
            <a:extLst>
              <a:ext uri="{FF2B5EF4-FFF2-40B4-BE49-F238E27FC236}">
                <a16:creationId xmlns:a16="http://schemas.microsoft.com/office/drawing/2014/main" xmlns="" id="{1A1E793A-C265-4F99-9EDF-EB66DB369E32}"/>
              </a:ext>
            </a:extLst>
          </p:cNvPr>
          <p:cNvSpPr>
            <a:spLocks noGrp="1"/>
          </p:cNvSpPr>
          <p:nvPr>
            <p:ph type="dt" sz="half" idx="10"/>
          </p:nvPr>
        </p:nvSpPr>
        <p:spPr>
          <a:xfrm>
            <a:off x="76200" y="6356360"/>
            <a:ext cx="2514600" cy="365125"/>
          </a:xfrm>
        </p:spPr>
        <p:txBody>
          <a:bodyP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9" name="Footer Placeholder 4">
            <a:extLst>
              <a:ext uri="{FF2B5EF4-FFF2-40B4-BE49-F238E27FC236}">
                <a16:creationId xmlns:a16="http://schemas.microsoft.com/office/drawing/2014/main" xmlns="" id="{9B58FE8C-54AD-426B-AD0D-98DE49505C48}"/>
              </a:ext>
            </a:extLst>
          </p:cNvPr>
          <p:cNvSpPr>
            <a:spLocks noGrp="1"/>
          </p:cNvSpPr>
          <p:nvPr>
            <p:ph type="ftr" sz="quarter" idx="11"/>
          </p:nvPr>
        </p:nvSpPr>
        <p:spPr>
          <a:xfrm>
            <a:off x="3124200" y="6356360"/>
            <a:ext cx="2895600" cy="365125"/>
          </a:xfrm>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6" name="Title 10">
            <a:extLst>
              <a:ext uri="{FF2B5EF4-FFF2-40B4-BE49-F238E27FC236}">
                <a16:creationId xmlns:a16="http://schemas.microsoft.com/office/drawing/2014/main" xmlns="" id="{334FF9AF-6710-4E29-A45A-2E6F8F511A9A}"/>
              </a:ext>
            </a:extLst>
          </p:cNvPr>
          <p:cNvSpPr>
            <a:spLocks noGrp="1"/>
          </p:cNvSpPr>
          <p:nvPr>
            <p:ph type="title"/>
          </p:nvPr>
        </p:nvSpPr>
        <p:spPr>
          <a:xfrm>
            <a:off x="123267" y="132053"/>
            <a:ext cx="8897470" cy="36960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a:t>Click to edit Master title style</a:t>
            </a:r>
            <a:endParaRPr lang="en-CA"/>
          </a:p>
        </p:txBody>
      </p:sp>
    </p:spTree>
    <p:extLst>
      <p:ext uri="{BB962C8B-B14F-4D97-AF65-F5344CB8AC3E}">
        <p14:creationId xmlns:p14="http://schemas.microsoft.com/office/powerpoint/2010/main" val="229529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200" y="6356360"/>
            <a:ext cx="2514600" cy="365125"/>
          </a:xfrm>
        </p:spPr>
        <p:txBody>
          <a:bodyP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5" name="Footer Placeholder 4"/>
          <p:cNvSpPr>
            <a:spLocks noGrp="1"/>
          </p:cNvSpPr>
          <p:nvPr>
            <p:ph type="ftr" sz="quarter" idx="11"/>
          </p:nvPr>
        </p:nvSpPr>
        <p:spPr/>
        <p:txBody>
          <a:bodyPr/>
          <a:lstStyle>
            <a:lvl1pP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9" name="Title 10">
            <a:extLst>
              <a:ext uri="{FF2B5EF4-FFF2-40B4-BE49-F238E27FC236}">
                <a16:creationId xmlns:a16="http://schemas.microsoft.com/office/drawing/2014/main" xmlns="" id="{20C2DE79-4CA3-4524-836B-BE93E610AEF2}"/>
              </a:ext>
            </a:extLst>
          </p:cNvPr>
          <p:cNvSpPr>
            <a:spLocks noGrp="1"/>
          </p:cNvSpPr>
          <p:nvPr>
            <p:ph type="title"/>
          </p:nvPr>
        </p:nvSpPr>
        <p:spPr>
          <a:xfrm>
            <a:off x="3810004" y="132053"/>
            <a:ext cx="5181601" cy="369607"/>
          </a:xfrm>
          <a:prstGeom prst="rect">
            <a:avLst/>
          </a:prstGeom>
        </p:spPr>
        <p:txBody>
          <a:bodyPr anchor="ct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xmlns="" id="{0F10357A-F773-4C4F-A9F3-7F19F87CC3F7}"/>
              </a:ext>
            </a:extLst>
          </p:cNvPr>
          <p:cNvSpPr>
            <a:spLocks noGrp="1"/>
          </p:cNvSpPr>
          <p:nvPr>
            <p:ph sz="quarter" idx="12"/>
          </p:nvPr>
        </p:nvSpPr>
        <p:spPr>
          <a:xfrm>
            <a:off x="152400" y="609600"/>
            <a:ext cx="3429000" cy="563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Content Placeholder 2">
            <a:extLst>
              <a:ext uri="{FF2B5EF4-FFF2-40B4-BE49-F238E27FC236}">
                <a16:creationId xmlns:a16="http://schemas.microsoft.com/office/drawing/2014/main" xmlns="" id="{956226B0-1C76-43C2-83F6-B8C7C9A3119D}"/>
              </a:ext>
            </a:extLst>
          </p:cNvPr>
          <p:cNvSpPr>
            <a:spLocks noGrp="1"/>
          </p:cNvSpPr>
          <p:nvPr>
            <p:ph sz="quarter" idx="13"/>
          </p:nvPr>
        </p:nvSpPr>
        <p:spPr>
          <a:xfrm>
            <a:off x="3810004" y="609600"/>
            <a:ext cx="5181601" cy="56388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909967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200" y="6356360"/>
            <a:ext cx="2514600" cy="365125"/>
          </a:xfrm>
        </p:spPr>
        <p:txBody>
          <a:bodyP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5" name="Footer Placeholder 4"/>
          <p:cNvSpPr>
            <a:spLocks noGrp="1"/>
          </p:cNvSpPr>
          <p:nvPr>
            <p:ph type="ftr" sz="quarter" idx="11"/>
          </p:nvPr>
        </p:nvSpPr>
        <p:spPr/>
        <p:txBody>
          <a:bodyPr/>
          <a:lstStyle>
            <a:lvl1pP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7" name="Title 10">
            <a:extLst>
              <a:ext uri="{FF2B5EF4-FFF2-40B4-BE49-F238E27FC236}">
                <a16:creationId xmlns:a16="http://schemas.microsoft.com/office/drawing/2014/main" xmlns="" id="{51F5FCE6-6BE8-4FBE-9F0D-40171D189169}"/>
              </a:ext>
            </a:extLst>
          </p:cNvPr>
          <p:cNvSpPr>
            <a:spLocks noGrp="1"/>
          </p:cNvSpPr>
          <p:nvPr>
            <p:ph type="title"/>
          </p:nvPr>
        </p:nvSpPr>
        <p:spPr>
          <a:xfrm>
            <a:off x="3810004" y="132053"/>
            <a:ext cx="5181601" cy="369607"/>
          </a:xfrm>
          <a:prstGeom prst="rect">
            <a:avLst/>
          </a:prstGeom>
        </p:spPr>
        <p:txBody>
          <a:bodyPr anchor="ct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
        <p:nvSpPr>
          <p:cNvPr id="9" name="Content Placeholder 2">
            <a:extLst>
              <a:ext uri="{FF2B5EF4-FFF2-40B4-BE49-F238E27FC236}">
                <a16:creationId xmlns:a16="http://schemas.microsoft.com/office/drawing/2014/main" xmlns="" id="{6B3AFEDD-BE54-4A48-A4A6-0F2A23E8F00E}"/>
              </a:ext>
            </a:extLst>
          </p:cNvPr>
          <p:cNvSpPr>
            <a:spLocks noGrp="1"/>
          </p:cNvSpPr>
          <p:nvPr>
            <p:ph sz="quarter" idx="12"/>
          </p:nvPr>
        </p:nvSpPr>
        <p:spPr>
          <a:xfrm>
            <a:off x="152400" y="609600"/>
            <a:ext cx="3429000" cy="563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Content Placeholder 2">
            <a:extLst>
              <a:ext uri="{FF2B5EF4-FFF2-40B4-BE49-F238E27FC236}">
                <a16:creationId xmlns:a16="http://schemas.microsoft.com/office/drawing/2014/main" xmlns="" id="{76B95FC3-F93F-4754-A86B-CF603404CAF1}"/>
              </a:ext>
            </a:extLst>
          </p:cNvPr>
          <p:cNvSpPr>
            <a:spLocks noGrp="1"/>
          </p:cNvSpPr>
          <p:nvPr>
            <p:ph sz="quarter" idx="13"/>
          </p:nvPr>
        </p:nvSpPr>
        <p:spPr>
          <a:xfrm>
            <a:off x="3810004" y="609600"/>
            <a:ext cx="5181601" cy="56388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82240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xmlns="" id="{4AC465DC-542C-4194-83FC-79ACE0FB0F73}"/>
              </a:ext>
            </a:extLst>
          </p:cNvPr>
          <p:cNvSpPr>
            <a:spLocks noGrp="1"/>
          </p:cNvSpPr>
          <p:nvPr>
            <p:ph type="dt" sz="half" idx="10"/>
          </p:nvPr>
        </p:nvSpPr>
        <p:spPr>
          <a:xfrm>
            <a:off x="76200" y="6356360"/>
            <a:ext cx="2514600" cy="365125"/>
          </a:xfrm>
          <a:prstGeom prst="rect">
            <a:avLst/>
          </a:prstGeom>
        </p:spPr>
        <p:txBody>
          <a:bodyPr anchor="ct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9" name="Footer Placeholder 4">
            <a:extLst>
              <a:ext uri="{FF2B5EF4-FFF2-40B4-BE49-F238E27FC236}">
                <a16:creationId xmlns:a16="http://schemas.microsoft.com/office/drawing/2014/main" xmlns="" id="{791E59BC-CA4B-4997-A606-74CE031BABE7}"/>
              </a:ext>
            </a:extLst>
          </p:cNvPr>
          <p:cNvSpPr>
            <a:spLocks noGrp="1"/>
          </p:cNvSpPr>
          <p:nvPr>
            <p:ph type="ftr" sz="quarter" idx="11"/>
          </p:nvPr>
        </p:nvSpPr>
        <p:spPr>
          <a:xfrm>
            <a:off x="3124200" y="6356360"/>
            <a:ext cx="28956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10" name="Content Placeholder 2">
            <a:extLst>
              <a:ext uri="{FF2B5EF4-FFF2-40B4-BE49-F238E27FC236}">
                <a16:creationId xmlns:a16="http://schemas.microsoft.com/office/drawing/2014/main" xmlns="" id="{D24D67F1-371D-4B4C-AE44-0A5F4561942D}"/>
              </a:ext>
            </a:extLst>
          </p:cNvPr>
          <p:cNvSpPr>
            <a:spLocks noGrp="1"/>
          </p:cNvSpPr>
          <p:nvPr>
            <p:ph sz="quarter" idx="12"/>
          </p:nvPr>
        </p:nvSpPr>
        <p:spPr>
          <a:xfrm>
            <a:off x="152400" y="609600"/>
            <a:ext cx="3429000" cy="5638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Content Placeholder 2">
            <a:extLst>
              <a:ext uri="{FF2B5EF4-FFF2-40B4-BE49-F238E27FC236}">
                <a16:creationId xmlns:a16="http://schemas.microsoft.com/office/drawing/2014/main" xmlns="" id="{02C67704-41DA-4387-ABBD-C75518B22D81}"/>
              </a:ext>
            </a:extLst>
          </p:cNvPr>
          <p:cNvSpPr>
            <a:spLocks noGrp="1"/>
          </p:cNvSpPr>
          <p:nvPr>
            <p:ph sz="quarter" idx="13"/>
          </p:nvPr>
        </p:nvSpPr>
        <p:spPr>
          <a:xfrm>
            <a:off x="3810004" y="609600"/>
            <a:ext cx="5181601" cy="56388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Title 10">
            <a:extLst>
              <a:ext uri="{FF2B5EF4-FFF2-40B4-BE49-F238E27FC236}">
                <a16:creationId xmlns:a16="http://schemas.microsoft.com/office/drawing/2014/main" xmlns="" id="{8A5A5576-4622-4FC8-9E62-78C91E32589D}"/>
              </a:ext>
            </a:extLst>
          </p:cNvPr>
          <p:cNvSpPr>
            <a:spLocks noGrp="1"/>
          </p:cNvSpPr>
          <p:nvPr>
            <p:ph type="title"/>
          </p:nvPr>
        </p:nvSpPr>
        <p:spPr>
          <a:xfrm>
            <a:off x="3810004" y="132053"/>
            <a:ext cx="5181601" cy="36960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920499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xmlns="" id="{4AC465DC-542C-4194-83FC-79ACE0FB0F73}"/>
              </a:ext>
            </a:extLst>
          </p:cNvPr>
          <p:cNvSpPr>
            <a:spLocks noGrp="1"/>
          </p:cNvSpPr>
          <p:nvPr>
            <p:ph type="dt" sz="half" idx="10"/>
          </p:nvPr>
        </p:nvSpPr>
        <p:spPr>
          <a:xfrm>
            <a:off x="76200" y="6356360"/>
            <a:ext cx="2514600" cy="365125"/>
          </a:xfrm>
          <a:prstGeom prst="rect">
            <a:avLst/>
          </a:prstGeom>
        </p:spPr>
        <p:txBody>
          <a:bodyPr anchor="ct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9" name="Footer Placeholder 4">
            <a:extLst>
              <a:ext uri="{FF2B5EF4-FFF2-40B4-BE49-F238E27FC236}">
                <a16:creationId xmlns:a16="http://schemas.microsoft.com/office/drawing/2014/main" xmlns="" id="{791E59BC-CA4B-4997-A606-74CE031BABE7}"/>
              </a:ext>
            </a:extLst>
          </p:cNvPr>
          <p:cNvSpPr>
            <a:spLocks noGrp="1"/>
          </p:cNvSpPr>
          <p:nvPr>
            <p:ph type="ftr" sz="quarter" idx="11"/>
          </p:nvPr>
        </p:nvSpPr>
        <p:spPr>
          <a:xfrm>
            <a:off x="3124200" y="6356360"/>
            <a:ext cx="2895600" cy="365125"/>
          </a:xfrm>
          <a:prstGeom prst="rect">
            <a:avLst/>
          </a:prstGeom>
        </p:spPr>
        <p:txBody>
          <a:bodyPr anchor="ctr"/>
          <a:lstStyle>
            <a:lvl1pPr algn="ct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8" name="Content Placeholder 2">
            <a:extLst>
              <a:ext uri="{FF2B5EF4-FFF2-40B4-BE49-F238E27FC236}">
                <a16:creationId xmlns:a16="http://schemas.microsoft.com/office/drawing/2014/main" xmlns="" id="{A2D048EC-0F3D-4E5C-B109-7581FFA625EB}"/>
              </a:ext>
            </a:extLst>
          </p:cNvPr>
          <p:cNvSpPr>
            <a:spLocks noGrp="1"/>
          </p:cNvSpPr>
          <p:nvPr>
            <p:ph sz="quarter" idx="12"/>
          </p:nvPr>
        </p:nvSpPr>
        <p:spPr>
          <a:xfrm>
            <a:off x="152400" y="609600"/>
            <a:ext cx="3429000" cy="5638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Content Placeholder 2">
            <a:extLst>
              <a:ext uri="{FF2B5EF4-FFF2-40B4-BE49-F238E27FC236}">
                <a16:creationId xmlns:a16="http://schemas.microsoft.com/office/drawing/2014/main" xmlns="" id="{52C10BE1-A30C-440F-86CC-2907B0FD77D8}"/>
              </a:ext>
            </a:extLst>
          </p:cNvPr>
          <p:cNvSpPr>
            <a:spLocks noGrp="1"/>
          </p:cNvSpPr>
          <p:nvPr>
            <p:ph sz="quarter" idx="13"/>
          </p:nvPr>
        </p:nvSpPr>
        <p:spPr>
          <a:xfrm>
            <a:off x="3810004" y="609600"/>
            <a:ext cx="5181601" cy="56388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Title 10">
            <a:extLst>
              <a:ext uri="{FF2B5EF4-FFF2-40B4-BE49-F238E27FC236}">
                <a16:creationId xmlns:a16="http://schemas.microsoft.com/office/drawing/2014/main" xmlns="" id="{58659642-2E4A-415E-8EAB-FE5AA1C9E45D}"/>
              </a:ext>
            </a:extLst>
          </p:cNvPr>
          <p:cNvSpPr>
            <a:spLocks noGrp="1"/>
          </p:cNvSpPr>
          <p:nvPr>
            <p:ph type="title"/>
          </p:nvPr>
        </p:nvSpPr>
        <p:spPr>
          <a:xfrm>
            <a:off x="3810004" y="132053"/>
            <a:ext cx="5181601" cy="36960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241738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43DAAFA-8D46-4F67-B53F-D12D9EFDA4A8}"/>
              </a:ext>
            </a:extLst>
          </p:cNvPr>
          <p:cNvSpPr>
            <a:spLocks noGrp="1"/>
          </p:cNvSpPr>
          <p:nvPr>
            <p:ph type="subTitle" idx="1"/>
          </p:nvPr>
        </p:nvSpPr>
        <p:spPr>
          <a:xfrm>
            <a:off x="4191000" y="3906838"/>
            <a:ext cx="4572000" cy="1884362"/>
          </a:xfrm>
          <a:prstGeom prst="rect">
            <a:avLst/>
          </a:prstGeom>
        </p:spPr>
        <p:txBody>
          <a:bodyPr anchor="ctr"/>
          <a:lstStyle>
            <a:lvl1pPr marL="0" indent="0" algn="l">
              <a:buNone/>
              <a:defRPr sz="3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CA" dirty="0"/>
          </a:p>
        </p:txBody>
      </p:sp>
      <p:sp>
        <p:nvSpPr>
          <p:cNvPr id="4" name="Title 3">
            <a:extLst>
              <a:ext uri="{FF2B5EF4-FFF2-40B4-BE49-F238E27FC236}">
                <a16:creationId xmlns:a16="http://schemas.microsoft.com/office/drawing/2014/main" xmlns="" id="{3151BE28-7AF1-4183-832E-FFB9FDA9693A}"/>
              </a:ext>
            </a:extLst>
          </p:cNvPr>
          <p:cNvSpPr>
            <a:spLocks noGrp="1"/>
          </p:cNvSpPr>
          <p:nvPr>
            <p:ph type="title"/>
          </p:nvPr>
        </p:nvSpPr>
        <p:spPr>
          <a:xfrm>
            <a:off x="628650" y="838210"/>
            <a:ext cx="7886700" cy="1325563"/>
          </a:xfrm>
          <a:prstGeom prst="rect">
            <a:avLst/>
          </a:prstGeom>
        </p:spPr>
        <p:txBody>
          <a:bodyPr anchor="ctr"/>
          <a:lstStyle>
            <a:lvl1pPr>
              <a:defRPr sz="3600" b="1">
                <a:solidFill>
                  <a:schemeClr val="bg1"/>
                </a:solidFill>
                <a:latin typeface="Segoe UI" panose="020B0502040204020203" pitchFamily="34" charset="0"/>
                <a:cs typeface="Segoe UI" panose="020B0502040204020203" pitchFamily="34" charset="0"/>
              </a:defRPr>
            </a:lvl1pPr>
          </a:lstStyle>
          <a:p>
            <a:r>
              <a:rPr lang="en-US"/>
              <a:t>Click to edit Master title style</a:t>
            </a:r>
            <a:endParaRPr lang="en-CA"/>
          </a:p>
        </p:txBody>
      </p:sp>
    </p:spTree>
    <p:extLst>
      <p:ext uri="{BB962C8B-B14F-4D97-AF65-F5344CB8AC3E}">
        <p14:creationId xmlns:p14="http://schemas.microsoft.com/office/powerpoint/2010/main" val="3657401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200" y="6356360"/>
            <a:ext cx="2514600" cy="365125"/>
          </a:xfrm>
          <a:prstGeom prst="rect">
            <a:avLst/>
          </a:prstGeom>
        </p:spPr>
        <p:txBody>
          <a:bodyPr anchor="ct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5" name="Footer Placeholder 4"/>
          <p:cNvSpPr>
            <a:spLocks noGrp="1"/>
          </p:cNvSpPr>
          <p:nvPr>
            <p:ph type="ftr" sz="quarter" idx="11"/>
          </p:nvPr>
        </p:nvSpPr>
        <p:spPr>
          <a:xfrm>
            <a:off x="3124200" y="6356360"/>
            <a:ext cx="2895600" cy="365125"/>
          </a:xfrm>
          <a:prstGeom prst="rect">
            <a:avLst/>
          </a:prstGeom>
        </p:spPr>
        <p:txBody>
          <a:bodyPr anchor="ctr"/>
          <a:lstStyle>
            <a:lvl1pPr algn="ct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8" name="Title 10">
            <a:extLst>
              <a:ext uri="{FF2B5EF4-FFF2-40B4-BE49-F238E27FC236}">
                <a16:creationId xmlns:a16="http://schemas.microsoft.com/office/drawing/2014/main" xmlns="" id="{A25DB976-4C49-4B20-9399-F5D8F278A989}"/>
              </a:ext>
            </a:extLst>
          </p:cNvPr>
          <p:cNvSpPr>
            <a:spLocks noGrp="1"/>
          </p:cNvSpPr>
          <p:nvPr>
            <p:ph type="title"/>
          </p:nvPr>
        </p:nvSpPr>
        <p:spPr>
          <a:xfrm>
            <a:off x="2286001" y="132053"/>
            <a:ext cx="6705600" cy="1849157"/>
          </a:xfrm>
          <a:prstGeom prst="rect">
            <a:avLst/>
          </a:prstGeom>
        </p:spPr>
        <p:txBody>
          <a:bodyPr anchor="ct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
        <p:nvSpPr>
          <p:cNvPr id="9" name="Content Placeholder 9">
            <a:extLst>
              <a:ext uri="{FF2B5EF4-FFF2-40B4-BE49-F238E27FC236}">
                <a16:creationId xmlns:a16="http://schemas.microsoft.com/office/drawing/2014/main" xmlns="" id="{32396C65-6353-4FA3-8127-4D314D4F03E1}"/>
              </a:ext>
            </a:extLst>
          </p:cNvPr>
          <p:cNvSpPr>
            <a:spLocks noGrp="1"/>
          </p:cNvSpPr>
          <p:nvPr>
            <p:ph sz="quarter" idx="12"/>
          </p:nvPr>
        </p:nvSpPr>
        <p:spPr>
          <a:xfrm>
            <a:off x="114300" y="2209800"/>
            <a:ext cx="8915400"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33926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286000"/>
            <a:ext cx="4267200" cy="3886200"/>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86000"/>
            <a:ext cx="4267200" cy="3886200"/>
          </a:xfrm>
          <a:prstGeom prst="rect">
            <a:avLst/>
          </a:prstGeom>
        </p:spPr>
        <p:txBody>
          <a:bodyPr>
            <a:normAutofit/>
          </a:bodyPr>
          <a:lstStyle>
            <a:lvl1pPr>
              <a:defRPr sz="20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xmlns="" id="{8778ECE0-B671-4744-B677-7A7FAAA6A651}"/>
              </a:ext>
            </a:extLst>
          </p:cNvPr>
          <p:cNvSpPr>
            <a:spLocks noGrp="1"/>
          </p:cNvSpPr>
          <p:nvPr>
            <p:ph type="dt" sz="half" idx="10"/>
          </p:nvPr>
        </p:nvSpPr>
        <p:spPr>
          <a:xfrm>
            <a:off x="76200" y="6356360"/>
            <a:ext cx="2514600" cy="365125"/>
          </a:xfrm>
          <a:prstGeom prst="rect">
            <a:avLst/>
          </a:prstGeom>
        </p:spPr>
        <p:txBody>
          <a:bodyPr anchor="ct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7" name="Footer Placeholder 4">
            <a:extLst>
              <a:ext uri="{FF2B5EF4-FFF2-40B4-BE49-F238E27FC236}">
                <a16:creationId xmlns:a16="http://schemas.microsoft.com/office/drawing/2014/main" xmlns="" id="{02B2B62D-33BA-4612-9E48-D0FCBF0998C2}"/>
              </a:ext>
            </a:extLst>
          </p:cNvPr>
          <p:cNvSpPr>
            <a:spLocks noGrp="1"/>
          </p:cNvSpPr>
          <p:nvPr>
            <p:ph type="ftr" sz="quarter" idx="11"/>
          </p:nvPr>
        </p:nvSpPr>
        <p:spPr>
          <a:xfrm>
            <a:off x="3124200" y="6356360"/>
            <a:ext cx="2895600" cy="365125"/>
          </a:xfrm>
          <a:prstGeom prst="rect">
            <a:avLst/>
          </a:prstGeom>
        </p:spPr>
        <p:txBody>
          <a:bodyPr anchor="ctr"/>
          <a:lstStyle>
            <a:lvl1pPr algn="ct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8" name="Title 10">
            <a:extLst>
              <a:ext uri="{FF2B5EF4-FFF2-40B4-BE49-F238E27FC236}">
                <a16:creationId xmlns:a16="http://schemas.microsoft.com/office/drawing/2014/main" xmlns="" id="{E2539E62-CCFB-442D-8B1F-8E9641CA378B}"/>
              </a:ext>
            </a:extLst>
          </p:cNvPr>
          <p:cNvSpPr>
            <a:spLocks noGrp="1"/>
          </p:cNvSpPr>
          <p:nvPr>
            <p:ph type="title"/>
          </p:nvPr>
        </p:nvSpPr>
        <p:spPr>
          <a:xfrm>
            <a:off x="2286001" y="132053"/>
            <a:ext cx="6705600" cy="1849157"/>
          </a:xfrm>
          <a:prstGeom prst="rect">
            <a:avLst/>
          </a:prstGeom>
        </p:spPr>
        <p:txBody>
          <a:bodyPr anchor="ct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298817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xmlns="" id="{9DD6D32A-01D1-4861-94AF-440C72788903}"/>
              </a:ext>
            </a:extLst>
          </p:cNvPr>
          <p:cNvSpPr>
            <a:spLocks noGrp="1"/>
          </p:cNvSpPr>
          <p:nvPr>
            <p:ph type="pic" idx="1"/>
          </p:nvPr>
        </p:nvSpPr>
        <p:spPr>
          <a:xfrm>
            <a:off x="152400" y="2286000"/>
            <a:ext cx="8839200" cy="38862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5" name="Date Placeholder 3">
            <a:extLst>
              <a:ext uri="{FF2B5EF4-FFF2-40B4-BE49-F238E27FC236}">
                <a16:creationId xmlns:a16="http://schemas.microsoft.com/office/drawing/2014/main" xmlns="" id="{05078C2C-B063-4B7D-8363-02B0DB036338}"/>
              </a:ext>
            </a:extLst>
          </p:cNvPr>
          <p:cNvSpPr>
            <a:spLocks noGrp="1"/>
          </p:cNvSpPr>
          <p:nvPr>
            <p:ph type="dt" sz="half" idx="10"/>
          </p:nvPr>
        </p:nvSpPr>
        <p:spPr>
          <a:xfrm>
            <a:off x="76200" y="6356360"/>
            <a:ext cx="2514600" cy="365125"/>
          </a:xfrm>
          <a:prstGeom prst="rect">
            <a:avLst/>
          </a:prstGeom>
        </p:spPr>
        <p:txBody>
          <a:bodyPr anchor="ct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6" name="Footer Placeholder 4">
            <a:extLst>
              <a:ext uri="{FF2B5EF4-FFF2-40B4-BE49-F238E27FC236}">
                <a16:creationId xmlns:a16="http://schemas.microsoft.com/office/drawing/2014/main" xmlns="" id="{8FC88EC0-CEB3-4F57-A32F-62B1D3963D6B}"/>
              </a:ext>
            </a:extLst>
          </p:cNvPr>
          <p:cNvSpPr>
            <a:spLocks noGrp="1"/>
          </p:cNvSpPr>
          <p:nvPr>
            <p:ph type="ftr" sz="quarter" idx="11"/>
          </p:nvPr>
        </p:nvSpPr>
        <p:spPr>
          <a:xfrm>
            <a:off x="3124200" y="6356360"/>
            <a:ext cx="2895600" cy="365125"/>
          </a:xfrm>
          <a:prstGeom prst="rect">
            <a:avLst/>
          </a:prstGeom>
        </p:spPr>
        <p:txBody>
          <a:bodyPr anchor="ctr"/>
          <a:lstStyle>
            <a:lvl1pPr algn="ct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7" name="Title 10">
            <a:extLst>
              <a:ext uri="{FF2B5EF4-FFF2-40B4-BE49-F238E27FC236}">
                <a16:creationId xmlns:a16="http://schemas.microsoft.com/office/drawing/2014/main" xmlns="" id="{A09C962A-B26A-4DF2-B9D4-C87EFB6FDB30}"/>
              </a:ext>
            </a:extLst>
          </p:cNvPr>
          <p:cNvSpPr>
            <a:spLocks noGrp="1"/>
          </p:cNvSpPr>
          <p:nvPr>
            <p:ph type="title"/>
          </p:nvPr>
        </p:nvSpPr>
        <p:spPr>
          <a:xfrm>
            <a:off x="2286001" y="132053"/>
            <a:ext cx="6705600" cy="1849157"/>
          </a:xfrm>
          <a:prstGeom prst="rect">
            <a:avLst/>
          </a:prstGeom>
        </p:spPr>
        <p:txBody>
          <a:bodyPr anchor="ct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3474869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2286000"/>
            <a:ext cx="8534400" cy="34290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304800" y="5791200"/>
            <a:ext cx="8534400" cy="457200"/>
          </a:xfrm>
          <a:prstGeom prst="rect">
            <a:avLst/>
          </a:prstGeom>
        </p:spPr>
        <p:txBody>
          <a:bodyP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78D2ED50-3ECC-4595-8655-9F28CF40700A}"/>
              </a:ext>
            </a:extLst>
          </p:cNvPr>
          <p:cNvSpPr>
            <a:spLocks noGrp="1"/>
          </p:cNvSpPr>
          <p:nvPr>
            <p:ph type="dt" sz="half" idx="10"/>
          </p:nvPr>
        </p:nvSpPr>
        <p:spPr>
          <a:xfrm>
            <a:off x="76200" y="6356360"/>
            <a:ext cx="2514600" cy="365125"/>
          </a:xfrm>
          <a:prstGeom prst="rect">
            <a:avLst/>
          </a:prstGeom>
        </p:spPr>
        <p:txBody>
          <a:bodyPr anchor="ct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6" name="Footer Placeholder 4">
            <a:extLst>
              <a:ext uri="{FF2B5EF4-FFF2-40B4-BE49-F238E27FC236}">
                <a16:creationId xmlns:a16="http://schemas.microsoft.com/office/drawing/2014/main" xmlns="" id="{81D0B564-4173-45CD-935D-DA9F689E347D}"/>
              </a:ext>
            </a:extLst>
          </p:cNvPr>
          <p:cNvSpPr>
            <a:spLocks noGrp="1"/>
          </p:cNvSpPr>
          <p:nvPr>
            <p:ph type="ftr" sz="quarter" idx="11"/>
          </p:nvPr>
        </p:nvSpPr>
        <p:spPr>
          <a:xfrm>
            <a:off x="3124200" y="6356360"/>
            <a:ext cx="2895600" cy="365125"/>
          </a:xfrm>
          <a:prstGeom prst="rect">
            <a:avLst/>
          </a:prstGeom>
        </p:spPr>
        <p:txBody>
          <a:bodyPr anchor="ctr"/>
          <a:lstStyle>
            <a:lvl1pPr algn="ct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7" name="Title 10">
            <a:extLst>
              <a:ext uri="{FF2B5EF4-FFF2-40B4-BE49-F238E27FC236}">
                <a16:creationId xmlns:a16="http://schemas.microsoft.com/office/drawing/2014/main" xmlns="" id="{3839454B-C892-4264-9487-1A3059BE8BED}"/>
              </a:ext>
            </a:extLst>
          </p:cNvPr>
          <p:cNvSpPr>
            <a:spLocks noGrp="1"/>
          </p:cNvSpPr>
          <p:nvPr>
            <p:ph type="title"/>
          </p:nvPr>
        </p:nvSpPr>
        <p:spPr>
          <a:xfrm>
            <a:off x="2286001" y="132053"/>
            <a:ext cx="6705600" cy="1849157"/>
          </a:xfrm>
          <a:prstGeom prst="rect">
            <a:avLst/>
          </a:prstGeom>
        </p:spPr>
        <p:txBody>
          <a:bodyPr anchor="ct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3346809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200" y="6356360"/>
            <a:ext cx="2514600" cy="365125"/>
          </a:xfrm>
          <a:prstGeom prst="rect">
            <a:avLst/>
          </a:prstGeom>
        </p:spPr>
        <p:txBody>
          <a:bodyPr anchor="ct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5" name="Footer Placeholder 4"/>
          <p:cNvSpPr>
            <a:spLocks noGrp="1"/>
          </p:cNvSpPr>
          <p:nvPr>
            <p:ph type="ftr" sz="quarter" idx="11"/>
          </p:nvPr>
        </p:nvSpPr>
        <p:spPr>
          <a:xfrm>
            <a:off x="3124200" y="6356360"/>
            <a:ext cx="2895600" cy="365125"/>
          </a:xfrm>
          <a:prstGeom prst="rect">
            <a:avLst/>
          </a:prstGeom>
        </p:spPr>
        <p:txBody>
          <a:bodyPr anchor="ctr"/>
          <a:lstStyle>
            <a:lvl1pPr algn="ct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8" name="Title 10">
            <a:extLst>
              <a:ext uri="{FF2B5EF4-FFF2-40B4-BE49-F238E27FC236}">
                <a16:creationId xmlns:a16="http://schemas.microsoft.com/office/drawing/2014/main" xmlns="" id="{CDE4F88C-F3F4-421B-B8BE-C4F1A64F70B9}"/>
              </a:ext>
            </a:extLst>
          </p:cNvPr>
          <p:cNvSpPr>
            <a:spLocks noGrp="1"/>
          </p:cNvSpPr>
          <p:nvPr>
            <p:ph type="title"/>
          </p:nvPr>
        </p:nvSpPr>
        <p:spPr>
          <a:xfrm>
            <a:off x="133355" y="132053"/>
            <a:ext cx="8877301" cy="1849157"/>
          </a:xfrm>
          <a:prstGeom prst="rect">
            <a:avLst/>
          </a:prstGeom>
        </p:spPr>
        <p:txBody>
          <a:bodyPr anchor="ct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
        <p:nvSpPr>
          <p:cNvPr id="9" name="Content Placeholder 9">
            <a:extLst>
              <a:ext uri="{FF2B5EF4-FFF2-40B4-BE49-F238E27FC236}">
                <a16:creationId xmlns:a16="http://schemas.microsoft.com/office/drawing/2014/main" xmlns="" id="{409031F1-92BE-4E38-89B1-E12563977F9C}"/>
              </a:ext>
            </a:extLst>
          </p:cNvPr>
          <p:cNvSpPr>
            <a:spLocks noGrp="1"/>
          </p:cNvSpPr>
          <p:nvPr>
            <p:ph sz="quarter" idx="12"/>
          </p:nvPr>
        </p:nvSpPr>
        <p:spPr>
          <a:xfrm>
            <a:off x="114300" y="2209800"/>
            <a:ext cx="8915400"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81597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286000"/>
            <a:ext cx="4267200" cy="3886200"/>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86000"/>
            <a:ext cx="4267200" cy="3886200"/>
          </a:xfrm>
          <a:prstGeom prst="rect">
            <a:avLst/>
          </a:prstGeom>
        </p:spPr>
        <p:txBody>
          <a:bodyPr>
            <a:normAutofit/>
          </a:bodyPr>
          <a:lstStyle>
            <a:lvl1pPr>
              <a:defRPr sz="20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xmlns="" id="{8778ECE0-B671-4744-B677-7A7FAAA6A651}"/>
              </a:ext>
            </a:extLst>
          </p:cNvPr>
          <p:cNvSpPr>
            <a:spLocks noGrp="1"/>
          </p:cNvSpPr>
          <p:nvPr>
            <p:ph type="dt" sz="half" idx="10"/>
          </p:nvPr>
        </p:nvSpPr>
        <p:spPr>
          <a:xfrm>
            <a:off x="76200" y="6356360"/>
            <a:ext cx="2514600" cy="365125"/>
          </a:xfrm>
          <a:prstGeom prst="rect">
            <a:avLst/>
          </a:prstGeom>
        </p:spPr>
        <p:txBody>
          <a:bodyPr anchor="ct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7" name="Footer Placeholder 4">
            <a:extLst>
              <a:ext uri="{FF2B5EF4-FFF2-40B4-BE49-F238E27FC236}">
                <a16:creationId xmlns:a16="http://schemas.microsoft.com/office/drawing/2014/main" xmlns="" id="{02B2B62D-33BA-4612-9E48-D0FCBF0998C2}"/>
              </a:ext>
            </a:extLst>
          </p:cNvPr>
          <p:cNvSpPr>
            <a:spLocks noGrp="1"/>
          </p:cNvSpPr>
          <p:nvPr>
            <p:ph type="ftr" sz="quarter" idx="11"/>
          </p:nvPr>
        </p:nvSpPr>
        <p:spPr>
          <a:xfrm>
            <a:off x="3124200" y="6356360"/>
            <a:ext cx="2895600" cy="365125"/>
          </a:xfrm>
          <a:prstGeom prst="rect">
            <a:avLst/>
          </a:prstGeom>
        </p:spPr>
        <p:txBody>
          <a:bodyPr anchor="ctr"/>
          <a:lstStyle>
            <a:lvl1pPr algn="ct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10" name="Title 10">
            <a:extLst>
              <a:ext uri="{FF2B5EF4-FFF2-40B4-BE49-F238E27FC236}">
                <a16:creationId xmlns:a16="http://schemas.microsoft.com/office/drawing/2014/main" xmlns="" id="{758BE9DC-BB3E-46B1-B5BE-AA575CF2D013}"/>
              </a:ext>
            </a:extLst>
          </p:cNvPr>
          <p:cNvSpPr>
            <a:spLocks noGrp="1"/>
          </p:cNvSpPr>
          <p:nvPr>
            <p:ph type="title"/>
          </p:nvPr>
        </p:nvSpPr>
        <p:spPr>
          <a:xfrm>
            <a:off x="133355" y="132053"/>
            <a:ext cx="8877301" cy="1849157"/>
          </a:xfrm>
          <a:prstGeom prst="rect">
            <a:avLst/>
          </a:prstGeom>
        </p:spPr>
        <p:txBody>
          <a:bodyPr anchor="ct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3366516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xmlns="" id="{9DD6D32A-01D1-4861-94AF-440C72788903}"/>
              </a:ext>
            </a:extLst>
          </p:cNvPr>
          <p:cNvSpPr>
            <a:spLocks noGrp="1"/>
          </p:cNvSpPr>
          <p:nvPr>
            <p:ph type="pic" idx="1"/>
          </p:nvPr>
        </p:nvSpPr>
        <p:spPr>
          <a:xfrm>
            <a:off x="152400" y="2286000"/>
            <a:ext cx="8839200" cy="38862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5" name="Date Placeholder 3">
            <a:extLst>
              <a:ext uri="{FF2B5EF4-FFF2-40B4-BE49-F238E27FC236}">
                <a16:creationId xmlns:a16="http://schemas.microsoft.com/office/drawing/2014/main" xmlns="" id="{05078C2C-B063-4B7D-8363-02B0DB036338}"/>
              </a:ext>
            </a:extLst>
          </p:cNvPr>
          <p:cNvSpPr>
            <a:spLocks noGrp="1"/>
          </p:cNvSpPr>
          <p:nvPr>
            <p:ph type="dt" sz="half" idx="10"/>
          </p:nvPr>
        </p:nvSpPr>
        <p:spPr>
          <a:xfrm>
            <a:off x="76200" y="6356360"/>
            <a:ext cx="2514600" cy="365125"/>
          </a:xfrm>
          <a:prstGeom prst="rect">
            <a:avLst/>
          </a:prstGeom>
        </p:spPr>
        <p:txBody>
          <a:bodyPr anchor="ct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6" name="Footer Placeholder 4">
            <a:extLst>
              <a:ext uri="{FF2B5EF4-FFF2-40B4-BE49-F238E27FC236}">
                <a16:creationId xmlns:a16="http://schemas.microsoft.com/office/drawing/2014/main" xmlns="" id="{8FC88EC0-CEB3-4F57-A32F-62B1D3963D6B}"/>
              </a:ext>
            </a:extLst>
          </p:cNvPr>
          <p:cNvSpPr>
            <a:spLocks noGrp="1"/>
          </p:cNvSpPr>
          <p:nvPr>
            <p:ph type="ftr" sz="quarter" idx="11"/>
          </p:nvPr>
        </p:nvSpPr>
        <p:spPr>
          <a:xfrm>
            <a:off x="3124200" y="6356360"/>
            <a:ext cx="2895600" cy="365125"/>
          </a:xfrm>
          <a:prstGeom prst="rect">
            <a:avLst/>
          </a:prstGeom>
        </p:spPr>
        <p:txBody>
          <a:bodyPr anchor="ctr"/>
          <a:lstStyle>
            <a:lvl1pPr algn="ct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10" name="Title 10">
            <a:extLst>
              <a:ext uri="{FF2B5EF4-FFF2-40B4-BE49-F238E27FC236}">
                <a16:creationId xmlns:a16="http://schemas.microsoft.com/office/drawing/2014/main" xmlns="" id="{082226EA-8EAB-40A8-B83E-0065F4D6738E}"/>
              </a:ext>
            </a:extLst>
          </p:cNvPr>
          <p:cNvSpPr>
            <a:spLocks noGrp="1"/>
          </p:cNvSpPr>
          <p:nvPr>
            <p:ph type="title"/>
          </p:nvPr>
        </p:nvSpPr>
        <p:spPr>
          <a:xfrm>
            <a:off x="133355" y="132053"/>
            <a:ext cx="8877301" cy="1849157"/>
          </a:xfrm>
          <a:prstGeom prst="rect">
            <a:avLst/>
          </a:prstGeom>
        </p:spPr>
        <p:txBody>
          <a:bodyPr anchor="ct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899772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2286000"/>
            <a:ext cx="8534400" cy="34290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304800" y="5791200"/>
            <a:ext cx="8534400" cy="457200"/>
          </a:xfrm>
          <a:prstGeom prst="rect">
            <a:avLst/>
          </a:prstGeom>
        </p:spPr>
        <p:txBody>
          <a:bodyP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6" name="Date Placeholder 3">
            <a:extLst>
              <a:ext uri="{FF2B5EF4-FFF2-40B4-BE49-F238E27FC236}">
                <a16:creationId xmlns:a16="http://schemas.microsoft.com/office/drawing/2014/main" xmlns="" id="{03F1DC33-3924-493C-90AA-22E1A421D72D}"/>
              </a:ext>
            </a:extLst>
          </p:cNvPr>
          <p:cNvSpPr>
            <a:spLocks noGrp="1"/>
          </p:cNvSpPr>
          <p:nvPr>
            <p:ph type="dt" sz="half" idx="10"/>
          </p:nvPr>
        </p:nvSpPr>
        <p:spPr>
          <a:xfrm>
            <a:off x="76200" y="6356360"/>
            <a:ext cx="2514600" cy="365125"/>
          </a:xfrm>
          <a:prstGeom prst="rect">
            <a:avLst/>
          </a:prstGeom>
        </p:spPr>
        <p:txBody>
          <a:bodyPr anchor="ct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7" name="Footer Placeholder 4">
            <a:extLst>
              <a:ext uri="{FF2B5EF4-FFF2-40B4-BE49-F238E27FC236}">
                <a16:creationId xmlns:a16="http://schemas.microsoft.com/office/drawing/2014/main" xmlns="" id="{91212CE7-99AD-4EA9-9EFA-7655F7241886}"/>
              </a:ext>
            </a:extLst>
          </p:cNvPr>
          <p:cNvSpPr>
            <a:spLocks noGrp="1"/>
          </p:cNvSpPr>
          <p:nvPr>
            <p:ph type="ftr" sz="quarter" idx="11"/>
          </p:nvPr>
        </p:nvSpPr>
        <p:spPr>
          <a:xfrm>
            <a:off x="3124200" y="6356360"/>
            <a:ext cx="2895600" cy="365125"/>
          </a:xfrm>
          <a:prstGeom prst="rect">
            <a:avLst/>
          </a:prstGeom>
        </p:spPr>
        <p:txBody>
          <a:bodyPr anchor="ctr"/>
          <a:lstStyle>
            <a:lvl1pPr algn="ct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10" name="Title 10">
            <a:extLst>
              <a:ext uri="{FF2B5EF4-FFF2-40B4-BE49-F238E27FC236}">
                <a16:creationId xmlns:a16="http://schemas.microsoft.com/office/drawing/2014/main" xmlns="" id="{8E98B538-B216-4005-8819-8CA43C4BC04B}"/>
              </a:ext>
            </a:extLst>
          </p:cNvPr>
          <p:cNvSpPr>
            <a:spLocks noGrp="1"/>
          </p:cNvSpPr>
          <p:nvPr>
            <p:ph type="title"/>
          </p:nvPr>
        </p:nvSpPr>
        <p:spPr>
          <a:xfrm>
            <a:off x="133355" y="132053"/>
            <a:ext cx="8877301" cy="1849157"/>
          </a:xfrm>
          <a:prstGeom prst="rect">
            <a:avLst/>
          </a:prstGeom>
        </p:spPr>
        <p:txBody>
          <a:bodyPr anchor="ct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2904506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200" y="6356360"/>
            <a:ext cx="2514600" cy="365125"/>
          </a:xfrm>
          <a:prstGeom prst="rect">
            <a:avLst/>
          </a:prstGeom>
        </p:spPr>
        <p:txBody>
          <a:bodyPr anchor="ct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5" name="Footer Placeholder 4"/>
          <p:cNvSpPr>
            <a:spLocks noGrp="1"/>
          </p:cNvSpPr>
          <p:nvPr>
            <p:ph type="ftr" sz="quarter" idx="11"/>
          </p:nvPr>
        </p:nvSpPr>
        <p:spPr>
          <a:xfrm>
            <a:off x="3124200" y="6356360"/>
            <a:ext cx="2895600" cy="365125"/>
          </a:xfrm>
          <a:prstGeom prst="rect">
            <a:avLst/>
          </a:prstGeom>
        </p:spPr>
        <p:txBody>
          <a:bodyPr anchor="ctr"/>
          <a:lstStyle>
            <a:lvl1pPr algn="ct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10" name="Content Placeholder 9">
            <a:extLst>
              <a:ext uri="{FF2B5EF4-FFF2-40B4-BE49-F238E27FC236}">
                <a16:creationId xmlns:a16="http://schemas.microsoft.com/office/drawing/2014/main" xmlns="" id="{08CE90A6-B381-4BCE-812A-0539FB7A7C28}"/>
              </a:ext>
            </a:extLst>
          </p:cNvPr>
          <p:cNvSpPr>
            <a:spLocks noGrp="1"/>
          </p:cNvSpPr>
          <p:nvPr>
            <p:ph sz="quarter" idx="12"/>
          </p:nvPr>
        </p:nvSpPr>
        <p:spPr>
          <a:xfrm>
            <a:off x="114300" y="2209800"/>
            <a:ext cx="8915400"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Title 10">
            <a:extLst>
              <a:ext uri="{FF2B5EF4-FFF2-40B4-BE49-F238E27FC236}">
                <a16:creationId xmlns:a16="http://schemas.microsoft.com/office/drawing/2014/main" xmlns="" id="{01793DE5-FF8C-46A7-B9AB-5B7E6B13B4BA}"/>
              </a:ext>
            </a:extLst>
          </p:cNvPr>
          <p:cNvSpPr>
            <a:spLocks noGrp="1"/>
          </p:cNvSpPr>
          <p:nvPr>
            <p:ph type="title"/>
          </p:nvPr>
        </p:nvSpPr>
        <p:spPr>
          <a:xfrm>
            <a:off x="2286001" y="132053"/>
            <a:ext cx="6705600" cy="184915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1470420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286000"/>
            <a:ext cx="4267200" cy="3886200"/>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86000"/>
            <a:ext cx="4267200" cy="3886200"/>
          </a:xfrm>
          <a:prstGeom prst="rect">
            <a:avLst/>
          </a:prstGeom>
        </p:spPr>
        <p:txBody>
          <a:bodyPr>
            <a:normAutofit/>
          </a:bodyPr>
          <a:lstStyle>
            <a:lvl1pPr>
              <a:defRPr sz="20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xmlns="" id="{8778ECE0-B671-4744-B677-7A7FAAA6A651}"/>
              </a:ext>
            </a:extLst>
          </p:cNvPr>
          <p:cNvSpPr>
            <a:spLocks noGrp="1"/>
          </p:cNvSpPr>
          <p:nvPr>
            <p:ph type="dt" sz="half" idx="10"/>
          </p:nvPr>
        </p:nvSpPr>
        <p:spPr>
          <a:xfrm>
            <a:off x="76200" y="6356360"/>
            <a:ext cx="2514600" cy="365125"/>
          </a:xfrm>
          <a:prstGeom prst="rect">
            <a:avLst/>
          </a:prstGeom>
        </p:spPr>
        <p:txBody>
          <a:bodyPr anchor="ct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7" name="Footer Placeholder 4">
            <a:extLst>
              <a:ext uri="{FF2B5EF4-FFF2-40B4-BE49-F238E27FC236}">
                <a16:creationId xmlns:a16="http://schemas.microsoft.com/office/drawing/2014/main" xmlns="" id="{02B2B62D-33BA-4612-9E48-D0FCBF0998C2}"/>
              </a:ext>
            </a:extLst>
          </p:cNvPr>
          <p:cNvSpPr>
            <a:spLocks noGrp="1"/>
          </p:cNvSpPr>
          <p:nvPr>
            <p:ph type="ftr" sz="quarter" idx="11"/>
          </p:nvPr>
        </p:nvSpPr>
        <p:spPr>
          <a:xfrm>
            <a:off x="3124200" y="6356360"/>
            <a:ext cx="2895600" cy="365125"/>
          </a:xfrm>
          <a:prstGeom prst="rect">
            <a:avLst/>
          </a:prstGeom>
        </p:spPr>
        <p:txBody>
          <a:bodyPr anchor="ctr"/>
          <a:lstStyle>
            <a:lvl1pPr algn="ct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9" name="Title 10">
            <a:extLst>
              <a:ext uri="{FF2B5EF4-FFF2-40B4-BE49-F238E27FC236}">
                <a16:creationId xmlns:a16="http://schemas.microsoft.com/office/drawing/2014/main" xmlns="" id="{A4D2F7A0-AC71-4EB5-A9A5-E061D55A79D8}"/>
              </a:ext>
            </a:extLst>
          </p:cNvPr>
          <p:cNvSpPr>
            <a:spLocks noGrp="1"/>
          </p:cNvSpPr>
          <p:nvPr>
            <p:ph type="title"/>
          </p:nvPr>
        </p:nvSpPr>
        <p:spPr>
          <a:xfrm>
            <a:off x="2286001" y="132053"/>
            <a:ext cx="6705600" cy="184915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19304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200" y="6356360"/>
            <a:ext cx="2514600" cy="365125"/>
          </a:xfrm>
        </p:spPr>
        <p:txBody>
          <a:bodyP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5" name="Footer Placeholder 4"/>
          <p:cNvSpPr>
            <a:spLocks noGrp="1"/>
          </p:cNvSpPr>
          <p:nvPr>
            <p:ph type="ftr" sz="quarter" idx="11"/>
          </p:nvPr>
        </p:nvSpPr>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11" name="Title 10">
            <a:extLst>
              <a:ext uri="{FF2B5EF4-FFF2-40B4-BE49-F238E27FC236}">
                <a16:creationId xmlns:a16="http://schemas.microsoft.com/office/drawing/2014/main" xmlns="" id="{232FF75D-2248-4719-BA8C-BA9D1EAB0511}"/>
              </a:ext>
            </a:extLst>
          </p:cNvPr>
          <p:cNvSpPr>
            <a:spLocks noGrp="1"/>
          </p:cNvSpPr>
          <p:nvPr>
            <p:ph type="title"/>
          </p:nvPr>
        </p:nvSpPr>
        <p:spPr>
          <a:xfrm>
            <a:off x="359534" y="136521"/>
            <a:ext cx="6725771" cy="369607"/>
          </a:xfrm>
          <a:prstGeom prst="rect">
            <a:avLst/>
          </a:prstGeom>
        </p:spPr>
        <p:txBody>
          <a:bodyPr anchor="ctr"/>
          <a:lstStyle>
            <a:lvl1pPr algn="l">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
        <p:nvSpPr>
          <p:cNvPr id="15" name="Content Placeholder 14">
            <a:extLst>
              <a:ext uri="{FF2B5EF4-FFF2-40B4-BE49-F238E27FC236}">
                <a16:creationId xmlns:a16="http://schemas.microsoft.com/office/drawing/2014/main" xmlns="" id="{51442E74-5E07-4661-A7AB-FF8F17E50525}"/>
              </a:ext>
            </a:extLst>
          </p:cNvPr>
          <p:cNvSpPr>
            <a:spLocks noGrp="1"/>
          </p:cNvSpPr>
          <p:nvPr>
            <p:ph sz="quarter" idx="12"/>
          </p:nvPr>
        </p:nvSpPr>
        <p:spPr>
          <a:xfrm>
            <a:off x="359533" y="838200"/>
            <a:ext cx="8424936" cy="5181600"/>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649072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xmlns="" id="{9DD6D32A-01D1-4861-94AF-440C72788903}"/>
              </a:ext>
            </a:extLst>
          </p:cNvPr>
          <p:cNvSpPr>
            <a:spLocks noGrp="1"/>
          </p:cNvSpPr>
          <p:nvPr>
            <p:ph type="pic" idx="1"/>
          </p:nvPr>
        </p:nvSpPr>
        <p:spPr>
          <a:xfrm>
            <a:off x="152400" y="2286000"/>
            <a:ext cx="8839200" cy="38862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5" name="Date Placeholder 3">
            <a:extLst>
              <a:ext uri="{FF2B5EF4-FFF2-40B4-BE49-F238E27FC236}">
                <a16:creationId xmlns:a16="http://schemas.microsoft.com/office/drawing/2014/main" xmlns="" id="{05078C2C-B063-4B7D-8363-02B0DB036338}"/>
              </a:ext>
            </a:extLst>
          </p:cNvPr>
          <p:cNvSpPr>
            <a:spLocks noGrp="1"/>
          </p:cNvSpPr>
          <p:nvPr>
            <p:ph type="dt" sz="half" idx="10"/>
          </p:nvPr>
        </p:nvSpPr>
        <p:spPr>
          <a:xfrm>
            <a:off x="76200" y="6356360"/>
            <a:ext cx="2514600" cy="365125"/>
          </a:xfrm>
          <a:prstGeom prst="rect">
            <a:avLst/>
          </a:prstGeom>
        </p:spPr>
        <p:txBody>
          <a:bodyPr anchor="ctr"/>
          <a:lstStyle>
            <a:lvl1pPr>
              <a:defRPr sz="1000">
                <a:solidFill>
                  <a:schemeClr val="tx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6" name="Footer Placeholder 4">
            <a:extLst>
              <a:ext uri="{FF2B5EF4-FFF2-40B4-BE49-F238E27FC236}">
                <a16:creationId xmlns:a16="http://schemas.microsoft.com/office/drawing/2014/main" xmlns="" id="{8FC88EC0-CEB3-4F57-A32F-62B1D3963D6B}"/>
              </a:ext>
            </a:extLst>
          </p:cNvPr>
          <p:cNvSpPr>
            <a:spLocks noGrp="1"/>
          </p:cNvSpPr>
          <p:nvPr>
            <p:ph type="ftr" sz="quarter" idx="11"/>
          </p:nvPr>
        </p:nvSpPr>
        <p:spPr>
          <a:xfrm>
            <a:off x="3124200" y="6356360"/>
            <a:ext cx="2895600" cy="365125"/>
          </a:xfrm>
          <a:prstGeom prst="rect">
            <a:avLst/>
          </a:prstGeom>
        </p:spPr>
        <p:txBody>
          <a:bodyPr anchor="ctr"/>
          <a:lstStyle>
            <a:lvl1pPr algn="ct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8" name="Title 10">
            <a:extLst>
              <a:ext uri="{FF2B5EF4-FFF2-40B4-BE49-F238E27FC236}">
                <a16:creationId xmlns:a16="http://schemas.microsoft.com/office/drawing/2014/main" xmlns="" id="{59A4F369-3898-4615-9A3A-B918A175C255}"/>
              </a:ext>
            </a:extLst>
          </p:cNvPr>
          <p:cNvSpPr>
            <a:spLocks noGrp="1"/>
          </p:cNvSpPr>
          <p:nvPr>
            <p:ph type="title"/>
          </p:nvPr>
        </p:nvSpPr>
        <p:spPr>
          <a:xfrm>
            <a:off x="2286001" y="132053"/>
            <a:ext cx="6705600" cy="184915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4054893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2286000"/>
            <a:ext cx="8534400" cy="34290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304800" y="5791200"/>
            <a:ext cx="8534400" cy="804862"/>
          </a:xfrm>
          <a:prstGeom prst="rect">
            <a:avLst/>
          </a:prstGeom>
        </p:spPr>
        <p:txBody>
          <a:bodyPr>
            <a:norm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6" name="Title 10">
            <a:extLst>
              <a:ext uri="{FF2B5EF4-FFF2-40B4-BE49-F238E27FC236}">
                <a16:creationId xmlns:a16="http://schemas.microsoft.com/office/drawing/2014/main" xmlns="" id="{ED1C6345-1348-485B-ACDD-FA603E1599F4}"/>
              </a:ext>
            </a:extLst>
          </p:cNvPr>
          <p:cNvSpPr>
            <a:spLocks noGrp="1"/>
          </p:cNvSpPr>
          <p:nvPr>
            <p:ph type="title"/>
          </p:nvPr>
        </p:nvSpPr>
        <p:spPr>
          <a:xfrm>
            <a:off x="2286001" y="132053"/>
            <a:ext cx="6705600" cy="184915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3763146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200" y="6356360"/>
            <a:ext cx="2514600" cy="365125"/>
          </a:xfrm>
          <a:prstGeom prst="rect">
            <a:avLst/>
          </a:prstGeom>
        </p:spPr>
        <p:txBody>
          <a:bodyPr anchor="ct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5" name="Footer Placeholder 4"/>
          <p:cNvSpPr>
            <a:spLocks noGrp="1"/>
          </p:cNvSpPr>
          <p:nvPr>
            <p:ph type="ftr" sz="quarter" idx="11"/>
          </p:nvPr>
        </p:nvSpPr>
        <p:spPr>
          <a:xfrm>
            <a:off x="3124200" y="6356360"/>
            <a:ext cx="2895600" cy="365125"/>
          </a:xfrm>
          <a:prstGeom prst="rect">
            <a:avLst/>
          </a:prstGeom>
        </p:spPr>
        <p:txBody>
          <a:bodyPr anchor="ctr"/>
          <a:lstStyle>
            <a:lvl1pPr algn="ct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7" name="Title 10">
            <a:extLst>
              <a:ext uri="{FF2B5EF4-FFF2-40B4-BE49-F238E27FC236}">
                <a16:creationId xmlns:a16="http://schemas.microsoft.com/office/drawing/2014/main" xmlns="" id="{4E5D8A1F-69C0-4F43-8ADE-C70A67D250DC}"/>
              </a:ext>
            </a:extLst>
          </p:cNvPr>
          <p:cNvSpPr>
            <a:spLocks noGrp="1"/>
          </p:cNvSpPr>
          <p:nvPr>
            <p:ph type="title"/>
          </p:nvPr>
        </p:nvSpPr>
        <p:spPr>
          <a:xfrm>
            <a:off x="133355" y="132053"/>
            <a:ext cx="8877301" cy="184915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
        <p:nvSpPr>
          <p:cNvPr id="9" name="Content Placeholder 9">
            <a:extLst>
              <a:ext uri="{FF2B5EF4-FFF2-40B4-BE49-F238E27FC236}">
                <a16:creationId xmlns:a16="http://schemas.microsoft.com/office/drawing/2014/main" xmlns="" id="{4EA4ABAB-0965-463C-BB77-34A00A39BC1B}"/>
              </a:ext>
            </a:extLst>
          </p:cNvPr>
          <p:cNvSpPr>
            <a:spLocks noGrp="1"/>
          </p:cNvSpPr>
          <p:nvPr>
            <p:ph sz="quarter" idx="12"/>
          </p:nvPr>
        </p:nvSpPr>
        <p:spPr>
          <a:xfrm>
            <a:off x="114300" y="2209800"/>
            <a:ext cx="8915400" cy="40386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5436088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286000"/>
            <a:ext cx="4267200" cy="3886200"/>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86000"/>
            <a:ext cx="4267200" cy="3886200"/>
          </a:xfrm>
          <a:prstGeom prst="rect">
            <a:avLst/>
          </a:prstGeom>
        </p:spPr>
        <p:txBody>
          <a:bodyPr>
            <a:normAutofit/>
          </a:bodyPr>
          <a:lstStyle>
            <a:lvl1pPr>
              <a:defRPr sz="20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xmlns="" id="{8778ECE0-B671-4744-B677-7A7FAAA6A651}"/>
              </a:ext>
            </a:extLst>
          </p:cNvPr>
          <p:cNvSpPr>
            <a:spLocks noGrp="1"/>
          </p:cNvSpPr>
          <p:nvPr>
            <p:ph type="dt" sz="half" idx="10"/>
          </p:nvPr>
        </p:nvSpPr>
        <p:spPr>
          <a:xfrm>
            <a:off x="76200" y="6356360"/>
            <a:ext cx="2514600" cy="365125"/>
          </a:xfrm>
          <a:prstGeom prst="rect">
            <a:avLst/>
          </a:prstGeom>
        </p:spPr>
        <p:txBody>
          <a:bodyPr anchor="ct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7" name="Footer Placeholder 4">
            <a:extLst>
              <a:ext uri="{FF2B5EF4-FFF2-40B4-BE49-F238E27FC236}">
                <a16:creationId xmlns:a16="http://schemas.microsoft.com/office/drawing/2014/main" xmlns="" id="{02B2B62D-33BA-4612-9E48-D0FCBF0998C2}"/>
              </a:ext>
            </a:extLst>
          </p:cNvPr>
          <p:cNvSpPr>
            <a:spLocks noGrp="1"/>
          </p:cNvSpPr>
          <p:nvPr>
            <p:ph type="ftr" sz="quarter" idx="11"/>
          </p:nvPr>
        </p:nvSpPr>
        <p:spPr>
          <a:xfrm>
            <a:off x="3124200" y="6356360"/>
            <a:ext cx="2895600" cy="365125"/>
          </a:xfrm>
          <a:prstGeom prst="rect">
            <a:avLst/>
          </a:prstGeom>
        </p:spPr>
        <p:txBody>
          <a:bodyPr anchor="ctr"/>
          <a:lstStyle>
            <a:lvl1pPr algn="ct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8" name="Title 10">
            <a:extLst>
              <a:ext uri="{FF2B5EF4-FFF2-40B4-BE49-F238E27FC236}">
                <a16:creationId xmlns:a16="http://schemas.microsoft.com/office/drawing/2014/main" xmlns="" id="{7CC159C9-B91F-4155-B26D-EA1BB3B3ABB3}"/>
              </a:ext>
            </a:extLst>
          </p:cNvPr>
          <p:cNvSpPr>
            <a:spLocks noGrp="1"/>
          </p:cNvSpPr>
          <p:nvPr>
            <p:ph type="title"/>
          </p:nvPr>
        </p:nvSpPr>
        <p:spPr>
          <a:xfrm>
            <a:off x="133355" y="132053"/>
            <a:ext cx="8877301" cy="184915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7628145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xmlns="" id="{9DD6D32A-01D1-4861-94AF-440C72788903}"/>
              </a:ext>
            </a:extLst>
          </p:cNvPr>
          <p:cNvSpPr>
            <a:spLocks noGrp="1"/>
          </p:cNvSpPr>
          <p:nvPr>
            <p:ph type="pic" idx="1"/>
          </p:nvPr>
        </p:nvSpPr>
        <p:spPr>
          <a:xfrm>
            <a:off x="152400" y="2286000"/>
            <a:ext cx="8839200" cy="38862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5" name="Date Placeholder 3">
            <a:extLst>
              <a:ext uri="{FF2B5EF4-FFF2-40B4-BE49-F238E27FC236}">
                <a16:creationId xmlns:a16="http://schemas.microsoft.com/office/drawing/2014/main" xmlns="" id="{05078C2C-B063-4B7D-8363-02B0DB036338}"/>
              </a:ext>
            </a:extLst>
          </p:cNvPr>
          <p:cNvSpPr>
            <a:spLocks noGrp="1"/>
          </p:cNvSpPr>
          <p:nvPr>
            <p:ph type="dt" sz="half" idx="10"/>
          </p:nvPr>
        </p:nvSpPr>
        <p:spPr>
          <a:xfrm>
            <a:off x="76200" y="6356360"/>
            <a:ext cx="2514600" cy="365125"/>
          </a:xfrm>
          <a:prstGeom prst="rect">
            <a:avLst/>
          </a:prstGeom>
        </p:spPr>
        <p:txBody>
          <a:bodyPr anchor="ct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6" name="Footer Placeholder 4">
            <a:extLst>
              <a:ext uri="{FF2B5EF4-FFF2-40B4-BE49-F238E27FC236}">
                <a16:creationId xmlns:a16="http://schemas.microsoft.com/office/drawing/2014/main" xmlns="" id="{8FC88EC0-CEB3-4F57-A32F-62B1D3963D6B}"/>
              </a:ext>
            </a:extLst>
          </p:cNvPr>
          <p:cNvSpPr>
            <a:spLocks noGrp="1"/>
          </p:cNvSpPr>
          <p:nvPr>
            <p:ph type="ftr" sz="quarter" idx="11"/>
          </p:nvPr>
        </p:nvSpPr>
        <p:spPr>
          <a:xfrm>
            <a:off x="3124200" y="6356360"/>
            <a:ext cx="2895600" cy="365125"/>
          </a:xfrm>
          <a:prstGeom prst="rect">
            <a:avLst/>
          </a:prstGeom>
        </p:spPr>
        <p:txBody>
          <a:bodyPr anchor="ctr"/>
          <a:lstStyle>
            <a:lvl1pPr algn="ct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7" name="Title 10">
            <a:extLst>
              <a:ext uri="{FF2B5EF4-FFF2-40B4-BE49-F238E27FC236}">
                <a16:creationId xmlns:a16="http://schemas.microsoft.com/office/drawing/2014/main" xmlns="" id="{99B503A6-8873-4221-9583-92D0DFB8BCBE}"/>
              </a:ext>
            </a:extLst>
          </p:cNvPr>
          <p:cNvSpPr>
            <a:spLocks noGrp="1"/>
          </p:cNvSpPr>
          <p:nvPr>
            <p:ph type="title"/>
          </p:nvPr>
        </p:nvSpPr>
        <p:spPr>
          <a:xfrm>
            <a:off x="133355" y="132053"/>
            <a:ext cx="8877301" cy="184915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39526120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2286000"/>
            <a:ext cx="8534400" cy="34290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304800" y="5791200"/>
            <a:ext cx="8534400" cy="457200"/>
          </a:xfrm>
          <a:prstGeom prst="rect">
            <a:avLst/>
          </a:prstGeom>
        </p:spPr>
        <p:txBody>
          <a:bodyP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364EC8E7-3662-4120-B59E-7D987077B451}"/>
              </a:ext>
            </a:extLst>
          </p:cNvPr>
          <p:cNvSpPr>
            <a:spLocks noGrp="1"/>
          </p:cNvSpPr>
          <p:nvPr>
            <p:ph type="dt" sz="half" idx="10"/>
          </p:nvPr>
        </p:nvSpPr>
        <p:spPr>
          <a:xfrm>
            <a:off x="76200" y="6356360"/>
            <a:ext cx="2514600" cy="365125"/>
          </a:xfrm>
          <a:prstGeom prst="rect">
            <a:avLst/>
          </a:prstGeom>
        </p:spPr>
        <p:txBody>
          <a:bodyPr anchor="ct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6" name="Footer Placeholder 4">
            <a:extLst>
              <a:ext uri="{FF2B5EF4-FFF2-40B4-BE49-F238E27FC236}">
                <a16:creationId xmlns:a16="http://schemas.microsoft.com/office/drawing/2014/main" xmlns="" id="{9CC07836-DDB1-47FC-A291-C5E49E479EF7}"/>
              </a:ext>
            </a:extLst>
          </p:cNvPr>
          <p:cNvSpPr>
            <a:spLocks noGrp="1"/>
          </p:cNvSpPr>
          <p:nvPr>
            <p:ph type="ftr" sz="quarter" idx="11"/>
          </p:nvPr>
        </p:nvSpPr>
        <p:spPr>
          <a:xfrm>
            <a:off x="3124200" y="6356360"/>
            <a:ext cx="2895600" cy="365125"/>
          </a:xfrm>
          <a:prstGeom prst="rect">
            <a:avLst/>
          </a:prstGeom>
        </p:spPr>
        <p:txBody>
          <a:bodyPr anchor="ctr"/>
          <a:lstStyle>
            <a:lvl1pPr algn="ctr">
              <a:defRPr sz="1000">
                <a:solidFill>
                  <a:srgbClr val="898989"/>
                </a:solidFill>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7" name="Title 10">
            <a:extLst>
              <a:ext uri="{FF2B5EF4-FFF2-40B4-BE49-F238E27FC236}">
                <a16:creationId xmlns:a16="http://schemas.microsoft.com/office/drawing/2014/main" xmlns="" id="{5E298FEE-0C60-483A-9960-6D7812E4E439}"/>
              </a:ext>
            </a:extLst>
          </p:cNvPr>
          <p:cNvSpPr>
            <a:spLocks noGrp="1"/>
          </p:cNvSpPr>
          <p:nvPr>
            <p:ph type="title"/>
          </p:nvPr>
        </p:nvSpPr>
        <p:spPr>
          <a:xfrm>
            <a:off x="133355" y="132053"/>
            <a:ext cx="8877301" cy="1849157"/>
          </a:xfrm>
          <a:prstGeom prst="rect">
            <a:avLst/>
          </a:prstGeom>
        </p:spPr>
        <p:txBody>
          <a:bodyPr anchor="ct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4063071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8604076-7989-4283-84A1-95C21D525B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22366" y="1066803"/>
            <a:ext cx="2775473" cy="654783"/>
          </a:xfrm>
          <a:prstGeom prst="rect">
            <a:avLst/>
          </a:prstGeom>
        </p:spPr>
      </p:pic>
      <p:sp>
        <p:nvSpPr>
          <p:cNvPr id="17" name="Text Placeholder 11">
            <a:extLst>
              <a:ext uri="{FF2B5EF4-FFF2-40B4-BE49-F238E27FC236}">
                <a16:creationId xmlns:a16="http://schemas.microsoft.com/office/drawing/2014/main" xmlns="" id="{4E06DBD7-DF98-4DD0-A5D8-D0141CAC11E9}"/>
              </a:ext>
            </a:extLst>
          </p:cNvPr>
          <p:cNvSpPr>
            <a:spLocks noGrp="1"/>
          </p:cNvSpPr>
          <p:nvPr>
            <p:ph type="body" sz="quarter" idx="10" hasCustomPrompt="1"/>
          </p:nvPr>
        </p:nvSpPr>
        <p:spPr>
          <a:xfrm>
            <a:off x="593913" y="4636885"/>
            <a:ext cx="2034988" cy="304800"/>
          </a:xfrm>
          <a:prstGeom prst="rect">
            <a:avLst/>
          </a:prstGeom>
        </p:spPr>
        <p:txBody>
          <a:bodyPr anchor="ctr"/>
          <a:lstStyle>
            <a:lvl1pPr marL="0" indent="0" algn="ctr">
              <a:buNone/>
              <a:defRPr sz="1800">
                <a:latin typeface="+mn-lt"/>
                <a:cs typeface="Segoe UI" panose="020B0502040204020203" pitchFamily="34" charset="0"/>
              </a:defRPr>
            </a:lvl1pPr>
            <a:lvl2pPr marL="457189" indent="0">
              <a:buNone/>
              <a:defRPr sz="1800">
                <a:latin typeface="+mn-lt"/>
                <a:cs typeface="Segoe UI" panose="020B0502040204020203" pitchFamily="34" charset="0"/>
              </a:defRPr>
            </a:lvl2pPr>
            <a:lvl3pPr marL="914377" indent="0">
              <a:buNone/>
              <a:defRPr sz="1800">
                <a:latin typeface="+mn-lt"/>
                <a:cs typeface="Segoe UI" panose="020B0502040204020203" pitchFamily="34" charset="0"/>
              </a:defRPr>
            </a:lvl3pPr>
            <a:lvl4pPr marL="1371566" indent="0">
              <a:buNone/>
              <a:defRPr sz="1800">
                <a:latin typeface="+mn-lt"/>
                <a:cs typeface="Segoe UI" panose="020B0502040204020203" pitchFamily="34" charset="0"/>
              </a:defRPr>
            </a:lvl4pPr>
            <a:lvl5pPr marL="1828754" indent="0">
              <a:buNone/>
              <a:defRPr sz="1800">
                <a:latin typeface="+mn-lt"/>
                <a:cs typeface="Segoe UI" panose="020B0502040204020203" pitchFamily="34" charset="0"/>
              </a:defRPr>
            </a:lvl5pPr>
          </a:lstStyle>
          <a:p>
            <a:pPr lvl="0"/>
            <a:r>
              <a:rPr lang="en-CA" dirty="0"/>
              <a:t>Text</a:t>
            </a:r>
          </a:p>
        </p:txBody>
      </p:sp>
      <p:sp>
        <p:nvSpPr>
          <p:cNvPr id="18" name="Text Placeholder 11">
            <a:extLst>
              <a:ext uri="{FF2B5EF4-FFF2-40B4-BE49-F238E27FC236}">
                <a16:creationId xmlns:a16="http://schemas.microsoft.com/office/drawing/2014/main" xmlns="" id="{632E25BF-86C9-4D0B-8DF4-F391F145FBAB}"/>
              </a:ext>
            </a:extLst>
          </p:cNvPr>
          <p:cNvSpPr>
            <a:spLocks noGrp="1"/>
          </p:cNvSpPr>
          <p:nvPr>
            <p:ph type="body" sz="quarter" idx="11" hasCustomPrompt="1"/>
          </p:nvPr>
        </p:nvSpPr>
        <p:spPr>
          <a:xfrm>
            <a:off x="3632669" y="4636885"/>
            <a:ext cx="2034988" cy="304800"/>
          </a:xfrm>
          <a:prstGeom prst="rect">
            <a:avLst/>
          </a:prstGeom>
        </p:spPr>
        <p:txBody>
          <a:bodyPr anchor="ctr"/>
          <a:lstStyle>
            <a:lvl1pPr marL="0" indent="0" algn="ctr">
              <a:buNone/>
              <a:defRPr sz="1800">
                <a:latin typeface="+mn-lt"/>
                <a:cs typeface="Segoe UI" panose="020B0502040204020203" pitchFamily="34" charset="0"/>
              </a:defRPr>
            </a:lvl1pPr>
            <a:lvl2pPr marL="457189" indent="0" algn="l">
              <a:buNone/>
              <a:defRPr sz="1800">
                <a:latin typeface="+mn-lt"/>
                <a:cs typeface="Segoe UI" panose="020B0502040204020203" pitchFamily="34" charset="0"/>
              </a:defRPr>
            </a:lvl2pPr>
            <a:lvl3pPr marL="914377" indent="0" algn="l">
              <a:buNone/>
              <a:defRPr sz="1800">
                <a:latin typeface="+mn-lt"/>
                <a:cs typeface="Segoe UI" panose="020B0502040204020203" pitchFamily="34" charset="0"/>
              </a:defRPr>
            </a:lvl3pPr>
            <a:lvl4pPr marL="1371566" indent="0" algn="l">
              <a:buNone/>
              <a:defRPr sz="1800">
                <a:latin typeface="+mn-lt"/>
                <a:cs typeface="Segoe UI" panose="020B0502040204020203" pitchFamily="34" charset="0"/>
              </a:defRPr>
            </a:lvl4pPr>
            <a:lvl5pPr marL="1828754" indent="0" algn="l">
              <a:buNone/>
              <a:defRPr sz="1800">
                <a:latin typeface="+mn-lt"/>
                <a:cs typeface="Segoe UI" panose="020B0502040204020203" pitchFamily="34" charset="0"/>
              </a:defRPr>
            </a:lvl5pPr>
          </a:lstStyle>
          <a:p>
            <a:pPr lvl="0"/>
            <a:r>
              <a:rPr lang="en-US" dirty="0"/>
              <a:t>Text</a:t>
            </a:r>
            <a:endParaRPr lang="en-CA" dirty="0"/>
          </a:p>
        </p:txBody>
      </p:sp>
      <p:sp>
        <p:nvSpPr>
          <p:cNvPr id="19" name="Text Placeholder 11">
            <a:extLst>
              <a:ext uri="{FF2B5EF4-FFF2-40B4-BE49-F238E27FC236}">
                <a16:creationId xmlns:a16="http://schemas.microsoft.com/office/drawing/2014/main" xmlns="" id="{3601019C-681B-4646-BD60-D69D25B3112E}"/>
              </a:ext>
            </a:extLst>
          </p:cNvPr>
          <p:cNvSpPr>
            <a:spLocks noGrp="1"/>
          </p:cNvSpPr>
          <p:nvPr>
            <p:ph type="body" sz="quarter" idx="12" hasCustomPrompt="1"/>
          </p:nvPr>
        </p:nvSpPr>
        <p:spPr>
          <a:xfrm>
            <a:off x="6537513" y="4636885"/>
            <a:ext cx="2034988" cy="304800"/>
          </a:xfrm>
          <a:prstGeom prst="rect">
            <a:avLst/>
          </a:prstGeom>
        </p:spPr>
        <p:txBody>
          <a:bodyPr anchor="ctr"/>
          <a:lstStyle>
            <a:lvl1pPr marL="0" indent="0" algn="ctr">
              <a:buNone/>
              <a:defRPr sz="1800">
                <a:latin typeface="+mn-lt"/>
                <a:cs typeface="Segoe UI" panose="020B0502040204020203" pitchFamily="34" charset="0"/>
              </a:defRPr>
            </a:lvl1pPr>
            <a:lvl2pPr marL="457189" indent="0">
              <a:buNone/>
              <a:defRPr sz="1800">
                <a:latin typeface="+mn-lt"/>
                <a:cs typeface="Segoe UI" panose="020B0502040204020203" pitchFamily="34" charset="0"/>
              </a:defRPr>
            </a:lvl2pPr>
            <a:lvl3pPr marL="914377" indent="0">
              <a:buNone/>
              <a:defRPr sz="1800">
                <a:latin typeface="+mn-lt"/>
                <a:cs typeface="Segoe UI" panose="020B0502040204020203" pitchFamily="34" charset="0"/>
              </a:defRPr>
            </a:lvl3pPr>
            <a:lvl4pPr marL="1371566" indent="0">
              <a:buNone/>
              <a:defRPr sz="1800">
                <a:latin typeface="+mn-lt"/>
                <a:cs typeface="Segoe UI" panose="020B0502040204020203" pitchFamily="34" charset="0"/>
              </a:defRPr>
            </a:lvl4pPr>
            <a:lvl5pPr marL="1828754" indent="0">
              <a:buNone/>
              <a:defRPr sz="1800">
                <a:latin typeface="+mn-lt"/>
                <a:cs typeface="Segoe UI" panose="020B0502040204020203" pitchFamily="34" charset="0"/>
              </a:defRPr>
            </a:lvl5pPr>
          </a:lstStyle>
          <a:p>
            <a:pPr lvl="0"/>
            <a:r>
              <a:rPr lang="en-US" dirty="0"/>
              <a:t>Text</a:t>
            </a:r>
            <a:endParaRPr lang="en-CA" dirty="0"/>
          </a:p>
        </p:txBody>
      </p:sp>
      <p:pic>
        <p:nvPicPr>
          <p:cNvPr id="20" name="Picture 19" descr="Icon&#10;&#10;Description automatically generated">
            <a:extLst>
              <a:ext uri="{FF2B5EF4-FFF2-40B4-BE49-F238E27FC236}">
                <a16:creationId xmlns:a16="http://schemas.microsoft.com/office/drawing/2014/main" xmlns="" id="{95E8819F-99CE-4F9D-A53A-9C91E8495E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1" y="2362200"/>
            <a:ext cx="7629547" cy="2174488"/>
          </a:xfrm>
          <a:prstGeom prst="rect">
            <a:avLst/>
          </a:prstGeom>
        </p:spPr>
      </p:pic>
    </p:spTree>
    <p:extLst>
      <p:ext uri="{BB962C8B-B14F-4D97-AF65-F5344CB8AC3E}">
        <p14:creationId xmlns:p14="http://schemas.microsoft.com/office/powerpoint/2010/main" val="2333894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14401"/>
            <a:ext cx="4267200" cy="5029200"/>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4"/>
            <a:ext cx="4267200" cy="5029199"/>
          </a:xfrm>
          <a:prstGeom prst="rect">
            <a:avLst/>
          </a:prstGeom>
        </p:spPr>
        <p:txBody>
          <a:bodyPr>
            <a:normAutofit/>
          </a:bodyPr>
          <a:lstStyle>
            <a:lvl1pPr>
              <a:defRPr sz="20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xmlns="" id="{D1423012-B1A2-4222-9943-6035ADC76A3E}"/>
              </a:ext>
            </a:extLst>
          </p:cNvPr>
          <p:cNvSpPr>
            <a:spLocks noGrp="1"/>
          </p:cNvSpPr>
          <p:nvPr>
            <p:ph type="dt" sz="half" idx="10"/>
          </p:nvPr>
        </p:nvSpPr>
        <p:spPr>
          <a:xfrm>
            <a:off x="76200" y="6356360"/>
            <a:ext cx="2514600" cy="365125"/>
          </a:xfrm>
        </p:spPr>
        <p:txBody>
          <a:bodyP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9" name="Footer Placeholder 4">
            <a:extLst>
              <a:ext uri="{FF2B5EF4-FFF2-40B4-BE49-F238E27FC236}">
                <a16:creationId xmlns:a16="http://schemas.microsoft.com/office/drawing/2014/main" xmlns="" id="{DCCFC844-4165-4AEC-94AF-FEB769D8388B}"/>
              </a:ext>
            </a:extLst>
          </p:cNvPr>
          <p:cNvSpPr>
            <a:spLocks noGrp="1"/>
          </p:cNvSpPr>
          <p:nvPr>
            <p:ph type="ftr" sz="quarter" idx="11"/>
          </p:nvPr>
        </p:nvSpPr>
        <p:spPr>
          <a:xfrm>
            <a:off x="3124200" y="6356360"/>
            <a:ext cx="2895600" cy="365125"/>
          </a:xfrm>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6" name="Title 10">
            <a:extLst>
              <a:ext uri="{FF2B5EF4-FFF2-40B4-BE49-F238E27FC236}">
                <a16:creationId xmlns:a16="http://schemas.microsoft.com/office/drawing/2014/main" xmlns="" id="{5B0F6F77-D4B2-45C2-B91F-7B1E15178840}"/>
              </a:ext>
            </a:extLst>
          </p:cNvPr>
          <p:cNvSpPr>
            <a:spLocks noGrp="1"/>
          </p:cNvSpPr>
          <p:nvPr>
            <p:ph type="title"/>
          </p:nvPr>
        </p:nvSpPr>
        <p:spPr>
          <a:xfrm>
            <a:off x="2286004" y="132053"/>
            <a:ext cx="6725771" cy="369607"/>
          </a:xfrm>
          <a:prstGeom prst="rect">
            <a:avLst/>
          </a:prstGeom>
        </p:spPr>
        <p:txBody>
          <a:bodyPr anchor="ctr"/>
          <a:lstStyle>
            <a:lvl1pPr>
              <a:defRPr sz="2800" b="1">
                <a:solidFill>
                  <a:schemeClr val="bg1"/>
                </a:solidFill>
                <a:latin typeface="Segoe UI" panose="020B0502040204020203" pitchFamily="34" charset="0"/>
                <a:cs typeface="Segoe UI" panose="020B0502040204020203" pitchFamily="34" charset="0"/>
              </a:defRPr>
            </a:lvl1pPr>
          </a:lstStyle>
          <a:p>
            <a:r>
              <a:rPr lang="en-US"/>
              <a:t>Click to edit Master title style</a:t>
            </a:r>
            <a:endParaRPr lang="en-CA"/>
          </a:p>
        </p:txBody>
      </p:sp>
    </p:spTree>
    <p:extLst>
      <p:ext uri="{BB962C8B-B14F-4D97-AF65-F5344CB8AC3E}">
        <p14:creationId xmlns:p14="http://schemas.microsoft.com/office/powerpoint/2010/main" val="216453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33358"/>
            <a:ext cx="4268788" cy="639762"/>
          </a:xfrm>
          <a:prstGeom prst="rect">
            <a:avLst/>
          </a:prstGeom>
        </p:spPr>
        <p:txBody>
          <a:bodyPr anchor="ctr">
            <a:normAutofit/>
          </a:bodyPr>
          <a:lstStyle>
            <a:lvl1pPr marL="0" indent="0" algn="ctr">
              <a:buNone/>
              <a:defRPr sz="2000" b="0">
                <a:latin typeface="Segoe UI Semibold" panose="020B0702040204020203" pitchFamily="34" charset="0"/>
                <a:cs typeface="Segoe UI Semibold" panose="020B0702040204020203"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1676401"/>
            <a:ext cx="4268788" cy="4248242"/>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33358"/>
            <a:ext cx="4268788" cy="639762"/>
          </a:xfrm>
          <a:prstGeom prst="rect">
            <a:avLst/>
          </a:prstGeom>
        </p:spPr>
        <p:txBody>
          <a:bodyPr anchor="ctr">
            <a:normAutofit/>
          </a:bodyPr>
          <a:lstStyle>
            <a:lvl1pPr marL="0" indent="0" algn="ctr">
              <a:buNone/>
              <a:defRPr sz="2000" b="1">
                <a:latin typeface="Segoe UI Semibold" panose="020B0702040204020203" pitchFamily="34" charset="0"/>
                <a:cs typeface="Segoe UI Semibold" panose="020B0702040204020203"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76409"/>
            <a:ext cx="4268788" cy="4248241"/>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xmlns="" id="{C4581A2C-E0ED-466D-87C1-21F05B7E0D89}"/>
              </a:ext>
            </a:extLst>
          </p:cNvPr>
          <p:cNvSpPr>
            <a:spLocks noGrp="1"/>
          </p:cNvSpPr>
          <p:nvPr>
            <p:ph type="dt" sz="half" idx="10"/>
          </p:nvPr>
        </p:nvSpPr>
        <p:spPr>
          <a:xfrm>
            <a:off x="76200" y="6356360"/>
            <a:ext cx="2514600" cy="365125"/>
          </a:xfrm>
        </p:spPr>
        <p:txBody>
          <a:bodyP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11" name="Footer Placeholder 4">
            <a:extLst>
              <a:ext uri="{FF2B5EF4-FFF2-40B4-BE49-F238E27FC236}">
                <a16:creationId xmlns:a16="http://schemas.microsoft.com/office/drawing/2014/main" xmlns="" id="{FBF1E5F7-530C-491E-B031-957DE9AC4310}"/>
              </a:ext>
            </a:extLst>
          </p:cNvPr>
          <p:cNvSpPr>
            <a:spLocks noGrp="1"/>
          </p:cNvSpPr>
          <p:nvPr>
            <p:ph type="ftr" sz="quarter" idx="11"/>
          </p:nvPr>
        </p:nvSpPr>
        <p:spPr>
          <a:xfrm>
            <a:off x="3124200" y="6356360"/>
            <a:ext cx="2895600" cy="365125"/>
          </a:xfrm>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8" name="Title 10">
            <a:extLst>
              <a:ext uri="{FF2B5EF4-FFF2-40B4-BE49-F238E27FC236}">
                <a16:creationId xmlns:a16="http://schemas.microsoft.com/office/drawing/2014/main" xmlns="" id="{6DCE849B-3A23-4C63-A1DD-F4D7E9741F7F}"/>
              </a:ext>
            </a:extLst>
          </p:cNvPr>
          <p:cNvSpPr>
            <a:spLocks noGrp="1"/>
          </p:cNvSpPr>
          <p:nvPr>
            <p:ph type="title"/>
          </p:nvPr>
        </p:nvSpPr>
        <p:spPr>
          <a:xfrm>
            <a:off x="2286004" y="132053"/>
            <a:ext cx="6725771" cy="369607"/>
          </a:xfrm>
          <a:prstGeom prst="rect">
            <a:avLst/>
          </a:prstGeom>
        </p:spPr>
        <p:txBody>
          <a:bodyPr anchor="ctr"/>
          <a:lstStyle>
            <a:lvl1pPr>
              <a:defRPr sz="2800" b="1">
                <a:solidFill>
                  <a:schemeClr val="bg1"/>
                </a:solidFill>
                <a:latin typeface="Segoe UI" panose="020B0502040204020203" pitchFamily="34" charset="0"/>
                <a:cs typeface="Segoe UI" panose="020B0502040204020203" pitchFamily="34" charset="0"/>
              </a:defRPr>
            </a:lvl1pPr>
          </a:lstStyle>
          <a:p>
            <a:r>
              <a:rPr lang="en-US"/>
              <a:t>Click to edit Master title style</a:t>
            </a:r>
            <a:endParaRPr lang="en-CA"/>
          </a:p>
        </p:txBody>
      </p:sp>
    </p:spTree>
    <p:extLst>
      <p:ext uri="{BB962C8B-B14F-4D97-AF65-F5344CB8AC3E}">
        <p14:creationId xmlns:p14="http://schemas.microsoft.com/office/powerpoint/2010/main" val="276990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xmlns="" id="{B2D0D79F-9F3F-4F20-A12B-A565732CBE81}"/>
              </a:ext>
            </a:extLst>
          </p:cNvPr>
          <p:cNvSpPr>
            <a:spLocks noGrp="1"/>
          </p:cNvSpPr>
          <p:nvPr>
            <p:ph type="dt" sz="half" idx="10"/>
          </p:nvPr>
        </p:nvSpPr>
        <p:spPr>
          <a:xfrm>
            <a:off x="76200" y="6356360"/>
            <a:ext cx="2514600" cy="365125"/>
          </a:xfrm>
        </p:spPr>
        <p:txBody>
          <a:bodyP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8" name="Footer Placeholder 4">
            <a:extLst>
              <a:ext uri="{FF2B5EF4-FFF2-40B4-BE49-F238E27FC236}">
                <a16:creationId xmlns:a16="http://schemas.microsoft.com/office/drawing/2014/main" xmlns="" id="{3B29E510-3D74-4C05-A5D3-015100EE0E75}"/>
              </a:ext>
            </a:extLst>
          </p:cNvPr>
          <p:cNvSpPr>
            <a:spLocks noGrp="1"/>
          </p:cNvSpPr>
          <p:nvPr>
            <p:ph type="ftr" sz="quarter" idx="11"/>
          </p:nvPr>
        </p:nvSpPr>
        <p:spPr>
          <a:xfrm>
            <a:off x="3124200" y="6356360"/>
            <a:ext cx="2895600" cy="365125"/>
          </a:xfrm>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9" name="Picture Placeholder 2">
            <a:extLst>
              <a:ext uri="{FF2B5EF4-FFF2-40B4-BE49-F238E27FC236}">
                <a16:creationId xmlns:a16="http://schemas.microsoft.com/office/drawing/2014/main" xmlns="" id="{9DD6D32A-01D1-4861-94AF-440C72788903}"/>
              </a:ext>
            </a:extLst>
          </p:cNvPr>
          <p:cNvSpPr>
            <a:spLocks noGrp="1"/>
          </p:cNvSpPr>
          <p:nvPr>
            <p:ph type="pic" idx="1"/>
          </p:nvPr>
        </p:nvSpPr>
        <p:spPr>
          <a:xfrm>
            <a:off x="152400" y="838200"/>
            <a:ext cx="8839200" cy="51816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5" name="Title 10">
            <a:extLst>
              <a:ext uri="{FF2B5EF4-FFF2-40B4-BE49-F238E27FC236}">
                <a16:creationId xmlns:a16="http://schemas.microsoft.com/office/drawing/2014/main" xmlns="" id="{CDF4B414-EC04-4FCC-93DF-852D7F4B7B04}"/>
              </a:ext>
            </a:extLst>
          </p:cNvPr>
          <p:cNvSpPr>
            <a:spLocks noGrp="1"/>
          </p:cNvSpPr>
          <p:nvPr>
            <p:ph type="title"/>
          </p:nvPr>
        </p:nvSpPr>
        <p:spPr>
          <a:xfrm>
            <a:off x="2286004" y="132053"/>
            <a:ext cx="6725771" cy="369607"/>
          </a:xfrm>
          <a:prstGeom prst="rect">
            <a:avLst/>
          </a:prstGeom>
        </p:spPr>
        <p:txBody>
          <a:bodyPr anchor="ct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50578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901188"/>
            <a:ext cx="8534400" cy="41148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304800" y="5194488"/>
            <a:ext cx="8534400" cy="804862"/>
          </a:xfrm>
          <a:prstGeom prst="rect">
            <a:avLst/>
          </a:prstGeom>
        </p:spPr>
        <p:txBody>
          <a:bodyPr>
            <a:norm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Date Placeholder 3">
            <a:extLst>
              <a:ext uri="{FF2B5EF4-FFF2-40B4-BE49-F238E27FC236}">
                <a16:creationId xmlns:a16="http://schemas.microsoft.com/office/drawing/2014/main" xmlns="" id="{1A1E793A-C265-4F99-9EDF-EB66DB369E32}"/>
              </a:ext>
            </a:extLst>
          </p:cNvPr>
          <p:cNvSpPr>
            <a:spLocks noGrp="1"/>
          </p:cNvSpPr>
          <p:nvPr>
            <p:ph type="dt" sz="half" idx="10"/>
          </p:nvPr>
        </p:nvSpPr>
        <p:spPr>
          <a:xfrm>
            <a:off x="76200" y="6356360"/>
            <a:ext cx="2514600" cy="365125"/>
          </a:xfrm>
        </p:spPr>
        <p:txBody>
          <a:bodyP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9" name="Footer Placeholder 4">
            <a:extLst>
              <a:ext uri="{FF2B5EF4-FFF2-40B4-BE49-F238E27FC236}">
                <a16:creationId xmlns:a16="http://schemas.microsoft.com/office/drawing/2014/main" xmlns="" id="{9B58FE8C-54AD-426B-AD0D-98DE49505C48}"/>
              </a:ext>
            </a:extLst>
          </p:cNvPr>
          <p:cNvSpPr>
            <a:spLocks noGrp="1"/>
          </p:cNvSpPr>
          <p:nvPr>
            <p:ph type="ftr" sz="quarter" idx="11"/>
          </p:nvPr>
        </p:nvSpPr>
        <p:spPr>
          <a:xfrm>
            <a:off x="3124200" y="6356360"/>
            <a:ext cx="2895600" cy="365125"/>
          </a:xfrm>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6" name="Title 10">
            <a:extLst>
              <a:ext uri="{FF2B5EF4-FFF2-40B4-BE49-F238E27FC236}">
                <a16:creationId xmlns:a16="http://schemas.microsoft.com/office/drawing/2014/main" xmlns="" id="{008572E2-466E-44A5-8FEF-A226B5FC3E12}"/>
              </a:ext>
            </a:extLst>
          </p:cNvPr>
          <p:cNvSpPr>
            <a:spLocks noGrp="1"/>
          </p:cNvSpPr>
          <p:nvPr>
            <p:ph type="title"/>
          </p:nvPr>
        </p:nvSpPr>
        <p:spPr>
          <a:xfrm>
            <a:off x="2286004" y="132053"/>
            <a:ext cx="6725771" cy="369607"/>
          </a:xfrm>
          <a:prstGeom prst="rect">
            <a:avLst/>
          </a:prstGeom>
        </p:spPr>
        <p:txBody>
          <a:bodyPr anchor="ctr"/>
          <a:lstStyle>
            <a:lvl1pPr>
              <a:defRPr sz="2800" b="1">
                <a:solidFill>
                  <a:schemeClr val="bg1"/>
                </a:solidFill>
                <a:latin typeface="Segoe UI" panose="020B0502040204020203" pitchFamily="34" charset="0"/>
                <a:cs typeface="Segoe UI" panose="020B0502040204020203" pitchFamily="34" charset="0"/>
              </a:defRPr>
            </a:lvl1pPr>
          </a:lstStyle>
          <a:p>
            <a:r>
              <a:rPr lang="en-US"/>
              <a:t>Click to edit Master title style</a:t>
            </a:r>
            <a:endParaRPr lang="en-CA"/>
          </a:p>
        </p:txBody>
      </p:sp>
    </p:spTree>
    <p:extLst>
      <p:ext uri="{BB962C8B-B14F-4D97-AF65-F5344CB8AC3E}">
        <p14:creationId xmlns:p14="http://schemas.microsoft.com/office/powerpoint/2010/main" val="199953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200" y="6356360"/>
            <a:ext cx="2514600" cy="365125"/>
          </a:xfrm>
        </p:spPr>
        <p:txBody>
          <a:bodyPr/>
          <a:lstStyle>
            <a:lvl1pPr>
              <a:defRPr sz="1000">
                <a:solidFill>
                  <a:schemeClr val="bg1"/>
                </a:solidFill>
                <a:latin typeface="Segoe UI" panose="020B0502040204020203" pitchFamily="34" charset="0"/>
                <a:cs typeface="Segoe UI" panose="020B0502040204020203" pitchFamily="34" charset="0"/>
              </a:defRPr>
            </a:lvl1pPr>
          </a:lstStyle>
          <a:p>
            <a:r>
              <a:rPr lang="en-US"/>
              <a:t>Footer</a:t>
            </a:r>
            <a:endParaRPr lang="en-US" dirty="0"/>
          </a:p>
        </p:txBody>
      </p:sp>
      <p:sp>
        <p:nvSpPr>
          <p:cNvPr id="5" name="Footer Placeholder 4"/>
          <p:cNvSpPr>
            <a:spLocks noGrp="1"/>
          </p:cNvSpPr>
          <p:nvPr>
            <p:ph type="ftr" sz="quarter" idx="11"/>
          </p:nvPr>
        </p:nvSpPr>
        <p:spPr/>
        <p:txBody>
          <a:bodyPr/>
          <a:lstStyle>
            <a:lvl1pPr>
              <a:defRPr sz="1000">
                <a:latin typeface="Segoe UI" panose="020B0502040204020203" pitchFamily="34" charset="0"/>
                <a:cs typeface="Segoe UI" panose="020B0502040204020203" pitchFamily="34" charset="0"/>
              </a:defRPr>
            </a:lvl1pPr>
          </a:lstStyle>
          <a:p>
            <a:fld id="{DE994234-4B5A-4AF0-8BF7-B0B574764BF6}" type="slidenum">
              <a:rPr lang="en-US" smtClean="0"/>
              <a:pPr/>
              <a:t>‹#›</a:t>
            </a:fld>
            <a:endParaRPr lang="en-US" dirty="0"/>
          </a:p>
        </p:txBody>
      </p:sp>
      <p:sp>
        <p:nvSpPr>
          <p:cNvPr id="10" name="Content Placeholder 9">
            <a:extLst>
              <a:ext uri="{FF2B5EF4-FFF2-40B4-BE49-F238E27FC236}">
                <a16:creationId xmlns:a16="http://schemas.microsoft.com/office/drawing/2014/main" xmlns="" id="{25CFFC75-A049-4658-B74F-8930045E18F6}"/>
              </a:ext>
            </a:extLst>
          </p:cNvPr>
          <p:cNvSpPr>
            <a:spLocks noGrp="1"/>
          </p:cNvSpPr>
          <p:nvPr>
            <p:ph sz="quarter" idx="12"/>
          </p:nvPr>
        </p:nvSpPr>
        <p:spPr>
          <a:xfrm>
            <a:off x="114300" y="838200"/>
            <a:ext cx="8915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10">
            <a:extLst>
              <a:ext uri="{FF2B5EF4-FFF2-40B4-BE49-F238E27FC236}">
                <a16:creationId xmlns:a16="http://schemas.microsoft.com/office/drawing/2014/main" xmlns="" id="{42BB5AC3-A956-4810-990D-E8DBA56D5F68}"/>
              </a:ext>
            </a:extLst>
          </p:cNvPr>
          <p:cNvSpPr>
            <a:spLocks noGrp="1"/>
          </p:cNvSpPr>
          <p:nvPr>
            <p:ph type="title"/>
          </p:nvPr>
        </p:nvSpPr>
        <p:spPr>
          <a:xfrm>
            <a:off x="123267" y="132053"/>
            <a:ext cx="8897470" cy="369607"/>
          </a:xfrm>
          <a:prstGeom prst="rect">
            <a:avLst/>
          </a:prstGeom>
        </p:spPr>
        <p:txBody>
          <a:bodyPr anchor="ctr"/>
          <a:lstStyle>
            <a:lvl1pPr algn="l">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966022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2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theme" Target="../theme/theme11.xml"/><Relationship Id="rId4" Type="http://schemas.openxmlformats.org/officeDocument/2006/relationships/slideLayout" Target="../slideLayouts/slideLayout3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3.png"/><Relationship Id="rId5" Type="http://schemas.openxmlformats.org/officeDocument/2006/relationships/theme" Target="../theme/theme12.xml"/><Relationship Id="rId4" Type="http://schemas.openxmlformats.org/officeDocument/2006/relationships/slideLayout" Target="../slideLayouts/slideLayout37.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3.png"/><Relationship Id="rId5" Type="http://schemas.openxmlformats.org/officeDocument/2006/relationships/theme" Target="../theme/theme13.xml"/><Relationship Id="rId4" Type="http://schemas.openxmlformats.org/officeDocument/2006/relationships/slideLayout" Target="../slideLayouts/slideLayout41.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2.png"/><Relationship Id="rId5" Type="http://schemas.openxmlformats.org/officeDocument/2006/relationships/theme" Target="../theme/theme14.xml"/><Relationship Id="rId4" Type="http://schemas.openxmlformats.org/officeDocument/2006/relationships/slideLayout" Target="../slideLayouts/slideLayout4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4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5.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3.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EA6293B3-C9D3-445E-BF42-CC0285F9C34B}"/>
              </a:ext>
            </a:extLst>
          </p:cNvPr>
          <p:cNvSpPr/>
          <p:nvPr userDrawn="1"/>
        </p:nvSpPr>
        <p:spPr>
          <a:xfrm>
            <a:off x="0" y="0"/>
            <a:ext cx="9144000" cy="220486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1" name="Picture 30">
            <a:extLst>
              <a:ext uri="{FF2B5EF4-FFF2-40B4-BE49-F238E27FC236}">
                <a16:creationId xmlns:a16="http://schemas.microsoft.com/office/drawing/2014/main" xmlns="" id="{0B58BFCE-C94C-4E83-BC21-EC2B0B92628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14139" y="4338693"/>
            <a:ext cx="2665709" cy="628888"/>
          </a:xfrm>
          <a:prstGeom prst="rect">
            <a:avLst/>
          </a:prstGeom>
        </p:spPr>
      </p:pic>
    </p:spTree>
    <p:extLst>
      <p:ext uri="{BB962C8B-B14F-4D97-AF65-F5344CB8AC3E}">
        <p14:creationId xmlns:p14="http://schemas.microsoft.com/office/powerpoint/2010/main" val="1931015794"/>
      </p:ext>
    </p:extLst>
  </p:cSld>
  <p:clrMap bg1="lt1" tx1="dk1" bg2="lt2" tx2="dk2" accent1="accent1" accent2="accent2" accent3="accent3" accent4="accent4" accent5="accent5" accent6="accent6" hlink="hlink" folHlink="folHlink"/>
  <p:sldLayoutIdLst>
    <p:sldLayoutId id="2147483707" r:id="rId1"/>
    <p:sldLayoutId id="2147483731" r:id="rId2"/>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0" indent="0" algn="l" defTabSz="914377" rtl="0" eaLnBrk="1" latinLnBrk="0" hangingPunct="1">
        <a:spcBef>
          <a:spcPct val="20000"/>
        </a:spcBef>
        <a:buFont typeface="Arial" panose="020B0604020202020204" pitchFamily="34" charset="0"/>
        <a:buNone/>
        <a:defRPr sz="3000" b="1" kern="1200">
          <a:solidFill>
            <a:schemeClr val="tx1">
              <a:lumMod val="65000"/>
              <a:lumOff val="35000"/>
            </a:schemeClr>
          </a:solidFill>
          <a:latin typeface="Segoe UI" panose="020B0502040204020203" pitchFamily="34" charset="0"/>
          <a:ea typeface="+mn-ea"/>
          <a:cs typeface="Segoe UI" panose="020B0502040204020203" pitchFamily="34" charset="0"/>
        </a:defRPr>
      </a:lvl1pPr>
      <a:lvl2pPr marL="457189" indent="0" algn="l" defTabSz="914377" rtl="0" eaLnBrk="1" latinLnBrk="0" hangingPunct="1">
        <a:spcBef>
          <a:spcPct val="20000"/>
        </a:spcBef>
        <a:buFont typeface="Arial" panose="020B0604020202020204" pitchFamily="34" charset="0"/>
        <a:buNone/>
        <a:defRPr sz="3000" b="1" kern="1200">
          <a:solidFill>
            <a:schemeClr val="tx1">
              <a:lumMod val="65000"/>
              <a:lumOff val="35000"/>
            </a:schemeClr>
          </a:solidFill>
          <a:latin typeface="Segoe UI" panose="020B0502040204020203" pitchFamily="34" charset="0"/>
          <a:ea typeface="+mn-ea"/>
          <a:cs typeface="Segoe UI" panose="020B0502040204020203" pitchFamily="34" charset="0"/>
        </a:defRPr>
      </a:lvl2pPr>
      <a:lvl3pPr marL="914377" indent="0" algn="l" defTabSz="914377" rtl="0" eaLnBrk="1" latinLnBrk="0" hangingPunct="1">
        <a:spcBef>
          <a:spcPct val="20000"/>
        </a:spcBef>
        <a:buFont typeface="Arial" panose="020B0604020202020204" pitchFamily="34" charset="0"/>
        <a:buNone/>
        <a:defRPr sz="3000" b="1"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1371566" indent="0" algn="l" defTabSz="914377" rtl="0" eaLnBrk="1" latinLnBrk="0" hangingPunct="1">
        <a:spcBef>
          <a:spcPct val="20000"/>
        </a:spcBef>
        <a:buFont typeface="Arial" panose="020B0604020202020204" pitchFamily="34" charset="0"/>
        <a:buNone/>
        <a:defRPr sz="3000" b="1"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1828754" indent="0" algn="l" defTabSz="914377" rtl="0" eaLnBrk="1" latinLnBrk="0" hangingPunct="1">
        <a:spcBef>
          <a:spcPct val="20000"/>
        </a:spcBef>
        <a:buFont typeface="Arial" panose="020B0604020202020204" pitchFamily="34" charset="0"/>
        <a:buNone/>
        <a:defRPr sz="3000" b="1" kern="1200">
          <a:solidFill>
            <a:schemeClr val="tx1">
              <a:lumMod val="65000"/>
              <a:lumOff val="35000"/>
            </a:schemeClr>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4275"/>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94234-4B5A-4AF0-8BF7-B0B574764BF6}" type="slidenum">
              <a:rPr lang="en-US" smtClean="0"/>
              <a:pPr/>
              <a:t>‹#›</a:t>
            </a:fld>
            <a:endParaRPr lang="en-US"/>
          </a:p>
        </p:txBody>
      </p:sp>
      <p:sp>
        <p:nvSpPr>
          <p:cNvPr id="7" name="Rectangle 6">
            <a:extLst>
              <a:ext uri="{FF2B5EF4-FFF2-40B4-BE49-F238E27FC236}">
                <a16:creationId xmlns:a16="http://schemas.microsoft.com/office/drawing/2014/main" xmlns="" id="{AF08E532-7471-4D40-8FC6-1B762DB845E2}"/>
              </a:ext>
            </a:extLst>
          </p:cNvPr>
          <p:cNvSpPr/>
          <p:nvPr userDrawn="1"/>
        </p:nvSpPr>
        <p:spPr>
          <a:xfrm>
            <a:off x="0" y="0"/>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xmlns="" id="{FA6EE7C9-D9B3-4DCB-8901-3C7DA71B8492}"/>
              </a:ext>
            </a:extLst>
          </p:cNvPr>
          <p:cNvSpPr/>
          <p:nvPr userDrawn="1"/>
        </p:nvSpPr>
        <p:spPr>
          <a:xfrm>
            <a:off x="3696300" y="0"/>
            <a:ext cx="5447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9" name="Picture 8">
            <a:extLst>
              <a:ext uri="{FF2B5EF4-FFF2-40B4-BE49-F238E27FC236}">
                <a16:creationId xmlns:a16="http://schemas.microsoft.com/office/drawing/2014/main" xmlns="" id="{E7B5609E-06D1-446C-B7F1-D4BDD77523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1" y="6324600"/>
            <a:ext cx="1574299" cy="369934"/>
          </a:xfrm>
          <a:prstGeom prst="rect">
            <a:avLst/>
          </a:prstGeom>
        </p:spPr>
      </p:pic>
    </p:spTree>
    <p:extLst>
      <p:ext uri="{BB962C8B-B14F-4D97-AF65-F5344CB8AC3E}">
        <p14:creationId xmlns:p14="http://schemas.microsoft.com/office/powerpoint/2010/main" val="3803515595"/>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1pPr>
      <a:lvl2pPr marL="742932" indent="-28574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F08E532-7471-4D40-8FC6-1B762DB845E2}"/>
              </a:ext>
            </a:extLst>
          </p:cNvPr>
          <p:cNvSpPr/>
          <p:nvPr userDrawn="1"/>
        </p:nvSpPr>
        <p:spPr>
          <a:xfrm>
            <a:off x="0" y="0"/>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xmlns="" id="{9934822E-D7D7-427D-96E2-54591F54FA91}"/>
              </a:ext>
            </a:extLst>
          </p:cNvPr>
          <p:cNvSpPr/>
          <p:nvPr userDrawn="1"/>
        </p:nvSpPr>
        <p:spPr>
          <a:xfrm>
            <a:off x="0" y="0"/>
            <a:ext cx="9144000" cy="2134800"/>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xmlns="" id="{DA063351-8C7D-4950-A319-AAC3964275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201" y="101762"/>
            <a:ext cx="1571181" cy="432283"/>
          </a:xfrm>
          <a:prstGeom prst="rect">
            <a:avLst/>
          </a:prstGeom>
        </p:spPr>
      </p:pic>
    </p:spTree>
    <p:extLst>
      <p:ext uri="{BB962C8B-B14F-4D97-AF65-F5344CB8AC3E}">
        <p14:creationId xmlns:p14="http://schemas.microsoft.com/office/powerpoint/2010/main" val="35689877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862824BA-210B-489A-B6E5-C23E5BC1DD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1" y="6324600"/>
            <a:ext cx="1574299" cy="369934"/>
          </a:xfrm>
          <a:prstGeom prst="rect">
            <a:avLst/>
          </a:prstGeom>
        </p:spPr>
      </p:pic>
      <p:sp>
        <p:nvSpPr>
          <p:cNvPr id="7" name="Rectangle 6">
            <a:extLst>
              <a:ext uri="{FF2B5EF4-FFF2-40B4-BE49-F238E27FC236}">
                <a16:creationId xmlns:a16="http://schemas.microsoft.com/office/drawing/2014/main" xmlns="" id="{AF08E532-7471-4D40-8FC6-1B762DB845E2}"/>
              </a:ext>
            </a:extLst>
          </p:cNvPr>
          <p:cNvSpPr/>
          <p:nvPr userDrawn="1"/>
        </p:nvSpPr>
        <p:spPr>
          <a:xfrm>
            <a:off x="0" y="0"/>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xmlns="" id="{9934822E-D7D7-427D-96E2-54591F54FA91}"/>
              </a:ext>
            </a:extLst>
          </p:cNvPr>
          <p:cNvSpPr/>
          <p:nvPr/>
        </p:nvSpPr>
        <p:spPr>
          <a:xfrm>
            <a:off x="0" y="0"/>
            <a:ext cx="9144000" cy="2134800"/>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1215557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9" r:id="rId3"/>
    <p:sldLayoutId id="2147483690" r:id="rId4"/>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427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F08E532-7471-4D40-8FC6-1B762DB845E2}"/>
              </a:ext>
            </a:extLst>
          </p:cNvPr>
          <p:cNvSpPr/>
          <p:nvPr userDrawn="1"/>
        </p:nvSpPr>
        <p:spPr>
          <a:xfrm>
            <a:off x="0" y="0"/>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xmlns="" id="{9934822E-D7D7-427D-96E2-54591F54FA91}"/>
              </a:ext>
            </a:extLst>
          </p:cNvPr>
          <p:cNvSpPr/>
          <p:nvPr/>
        </p:nvSpPr>
        <p:spPr>
          <a:xfrm>
            <a:off x="0" y="0"/>
            <a:ext cx="9144000" cy="213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xmlns="" id="{92DE714E-3F38-4C77-AD28-ACF9A2405D6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2401" y="152400"/>
            <a:ext cx="1574299" cy="369934"/>
          </a:xfrm>
          <a:prstGeom prst="rect">
            <a:avLst/>
          </a:prstGeom>
        </p:spPr>
      </p:pic>
    </p:spTree>
    <p:extLst>
      <p:ext uri="{BB962C8B-B14F-4D97-AF65-F5344CB8AC3E}">
        <p14:creationId xmlns:p14="http://schemas.microsoft.com/office/powerpoint/2010/main" val="24811544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1pPr>
      <a:lvl2pPr marL="742932" indent="-28574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00427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0D3A962-BD09-4124-9773-F2455620B32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34201" y="6324610"/>
            <a:ext cx="1571181" cy="432283"/>
          </a:xfrm>
          <a:prstGeom prst="rect">
            <a:avLst/>
          </a:prstGeom>
        </p:spPr>
      </p:pic>
      <p:sp>
        <p:nvSpPr>
          <p:cNvPr id="7" name="Rectangle 6">
            <a:extLst>
              <a:ext uri="{FF2B5EF4-FFF2-40B4-BE49-F238E27FC236}">
                <a16:creationId xmlns:a16="http://schemas.microsoft.com/office/drawing/2014/main" xmlns="" id="{AF08E532-7471-4D40-8FC6-1B762DB845E2}"/>
              </a:ext>
            </a:extLst>
          </p:cNvPr>
          <p:cNvSpPr/>
          <p:nvPr userDrawn="1"/>
        </p:nvSpPr>
        <p:spPr>
          <a:xfrm>
            <a:off x="0" y="0"/>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xmlns="" id="{9934822E-D7D7-427D-96E2-54591F54FA91}"/>
              </a:ext>
            </a:extLst>
          </p:cNvPr>
          <p:cNvSpPr/>
          <p:nvPr/>
        </p:nvSpPr>
        <p:spPr>
          <a:xfrm>
            <a:off x="0" y="0"/>
            <a:ext cx="9144000" cy="213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8888411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1pPr>
      <a:lvl2pPr marL="742932" indent="-28574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226580"/>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EA6293B3-C9D3-445E-BF42-CC0285F9C34B}"/>
              </a:ext>
            </a:extLst>
          </p:cNvPr>
          <p:cNvSpPr/>
          <p:nvPr userDrawn="1"/>
        </p:nvSpPr>
        <p:spPr>
          <a:xfrm>
            <a:off x="0" y="0"/>
            <a:ext cx="9144000" cy="1988840"/>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xmlns="" id="{56992085-0B40-4A21-90CE-06332BCB8F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92181" y="4653136"/>
            <a:ext cx="2665709" cy="628888"/>
          </a:xfrm>
          <a:prstGeom prst="rect">
            <a:avLst/>
          </a:prstGeom>
        </p:spPr>
      </p:pic>
    </p:spTree>
    <p:extLst>
      <p:ext uri="{BB962C8B-B14F-4D97-AF65-F5344CB8AC3E}">
        <p14:creationId xmlns:p14="http://schemas.microsoft.com/office/powerpoint/2010/main" val="3655944308"/>
      </p:ext>
    </p:extLst>
  </p:cSld>
  <p:clrMap bg1="lt1" tx1="dk1" bg2="lt2" tx2="dk2" accent1="accent1" accent2="accent2" accent3="accent3" accent4="accent4" accent5="accent5" accent6="accent6" hlink="hlink" folHlink="folHlink"/>
  <p:sldLayoutIdLst>
    <p:sldLayoutId id="2147483717" r:id="rId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0" indent="0" algn="l" defTabSz="914377" rtl="0" eaLnBrk="1" latinLnBrk="0" hangingPunct="1">
        <a:spcBef>
          <a:spcPct val="20000"/>
        </a:spcBef>
        <a:buFont typeface="Arial" panose="020B0604020202020204" pitchFamily="34" charset="0"/>
        <a:buNone/>
        <a:defRPr sz="3000" b="1" kern="1200">
          <a:solidFill>
            <a:schemeClr val="tx1">
              <a:lumMod val="65000"/>
              <a:lumOff val="35000"/>
            </a:schemeClr>
          </a:solidFill>
          <a:latin typeface="Segoe UI" panose="020B0502040204020203" pitchFamily="34" charset="0"/>
          <a:ea typeface="+mn-ea"/>
          <a:cs typeface="Segoe UI" panose="020B0502040204020203" pitchFamily="34" charset="0"/>
        </a:defRPr>
      </a:lvl1pPr>
      <a:lvl2pPr marL="457189" indent="0" algn="l" defTabSz="914377" rtl="0" eaLnBrk="1" latinLnBrk="0" hangingPunct="1">
        <a:spcBef>
          <a:spcPct val="20000"/>
        </a:spcBef>
        <a:buFont typeface="Arial" panose="020B0604020202020204" pitchFamily="34" charset="0"/>
        <a:buNone/>
        <a:defRPr sz="3000" b="1" kern="1200">
          <a:solidFill>
            <a:schemeClr val="tx1">
              <a:lumMod val="65000"/>
              <a:lumOff val="35000"/>
            </a:schemeClr>
          </a:solidFill>
          <a:latin typeface="Segoe UI" panose="020B0502040204020203" pitchFamily="34" charset="0"/>
          <a:ea typeface="+mn-ea"/>
          <a:cs typeface="Segoe UI" panose="020B0502040204020203" pitchFamily="34" charset="0"/>
        </a:defRPr>
      </a:lvl2pPr>
      <a:lvl3pPr marL="914377" indent="0" algn="l" defTabSz="914377" rtl="0" eaLnBrk="1" latinLnBrk="0" hangingPunct="1">
        <a:spcBef>
          <a:spcPct val="20000"/>
        </a:spcBef>
        <a:buFont typeface="Arial" panose="020B0604020202020204" pitchFamily="34" charset="0"/>
        <a:buNone/>
        <a:defRPr sz="3000" b="1"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1371566" indent="0" algn="l" defTabSz="914377" rtl="0" eaLnBrk="1" latinLnBrk="0" hangingPunct="1">
        <a:spcBef>
          <a:spcPct val="20000"/>
        </a:spcBef>
        <a:buFont typeface="Arial" panose="020B0604020202020204" pitchFamily="34" charset="0"/>
        <a:buNone/>
        <a:defRPr sz="3000" b="1"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1828754" indent="0" algn="l" defTabSz="914377" rtl="0" eaLnBrk="1" latinLnBrk="0" hangingPunct="1">
        <a:spcBef>
          <a:spcPct val="20000"/>
        </a:spcBef>
        <a:buFont typeface="Arial" panose="020B0604020202020204" pitchFamily="34" charset="0"/>
        <a:buNone/>
        <a:defRPr sz="3000" b="1" kern="1200">
          <a:solidFill>
            <a:schemeClr val="tx1">
              <a:lumMod val="65000"/>
              <a:lumOff val="35000"/>
            </a:schemeClr>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19330"/>
            <a:ext cx="8686800" cy="50193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D829-D413-4A7E-9D9E-EF5131DA3685}" type="datetimeFigureOut">
              <a:rPr lang="en-US" smtClean="0"/>
              <a:pPr/>
              <a:t>10/25/2021</a:t>
            </a:fld>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94234-4B5A-4AF0-8BF7-B0B574764BF6}" type="slidenum">
              <a:rPr lang="en-US" smtClean="0"/>
              <a:pPr/>
              <a:t>‹#›</a:t>
            </a:fld>
            <a:endParaRPr lang="en-US"/>
          </a:p>
        </p:txBody>
      </p:sp>
      <p:sp>
        <p:nvSpPr>
          <p:cNvPr id="7" name="Rectangle 6">
            <a:extLst>
              <a:ext uri="{FF2B5EF4-FFF2-40B4-BE49-F238E27FC236}">
                <a16:creationId xmlns:a16="http://schemas.microsoft.com/office/drawing/2014/main" xmlns="" id="{AF08E532-7471-4D40-8FC6-1B762DB845E2}"/>
              </a:ext>
            </a:extLst>
          </p:cNvPr>
          <p:cNvSpPr/>
          <p:nvPr userDrawn="1"/>
        </p:nvSpPr>
        <p:spPr>
          <a:xfrm>
            <a:off x="0" y="0"/>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xmlns="" id="{42DE7EAA-FA41-4A93-8C98-BD5CD5F2E9B1}"/>
              </a:ext>
            </a:extLst>
          </p:cNvPr>
          <p:cNvSpPr/>
          <p:nvPr userDrawn="1"/>
        </p:nvSpPr>
        <p:spPr>
          <a:xfrm>
            <a:off x="0" y="6223306"/>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xmlns="" id="{029832AF-CFE9-4795-9CD7-F0BCFF07D11F}"/>
              </a:ext>
            </a:extLst>
          </p:cNvPr>
          <p:cNvGrpSpPr/>
          <p:nvPr userDrawn="1"/>
        </p:nvGrpSpPr>
        <p:grpSpPr>
          <a:xfrm>
            <a:off x="0" y="0"/>
            <a:ext cx="9144000" cy="6858000"/>
            <a:chOff x="0" y="0"/>
            <a:chExt cx="9144000" cy="6858000"/>
          </a:xfrm>
        </p:grpSpPr>
        <p:sp>
          <p:nvSpPr>
            <p:cNvPr id="16" name="Rectangle 15">
              <a:extLst>
                <a:ext uri="{FF2B5EF4-FFF2-40B4-BE49-F238E27FC236}">
                  <a16:creationId xmlns:a16="http://schemas.microsoft.com/office/drawing/2014/main" xmlns="" id="{9934822E-D7D7-427D-96E2-54591F54FA91}"/>
                </a:ext>
              </a:extLst>
            </p:cNvPr>
            <p:cNvSpPr/>
            <p:nvPr/>
          </p:nvSpPr>
          <p:spPr>
            <a:xfrm>
              <a:off x="0" y="0"/>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xmlns="" id="{945D91C5-92B1-4C70-BCB1-A271365EA89B}"/>
                </a:ext>
              </a:extLst>
            </p:cNvPr>
            <p:cNvSpPr/>
            <p:nvPr/>
          </p:nvSpPr>
          <p:spPr>
            <a:xfrm>
              <a:off x="0" y="6223306"/>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1" name="Picture 20">
            <a:extLst>
              <a:ext uri="{FF2B5EF4-FFF2-40B4-BE49-F238E27FC236}">
                <a16:creationId xmlns:a16="http://schemas.microsoft.com/office/drawing/2014/main" xmlns="" id="{169825C3-DDB2-4C0E-8E0F-9086E23729E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80313" y="6322780"/>
            <a:ext cx="1571181" cy="432283"/>
          </a:xfrm>
          <a:prstGeom prst="rect">
            <a:avLst/>
          </a:prstGeom>
        </p:spPr>
      </p:pic>
    </p:spTree>
    <p:extLst>
      <p:ext uri="{BB962C8B-B14F-4D97-AF65-F5344CB8AC3E}">
        <p14:creationId xmlns:p14="http://schemas.microsoft.com/office/powerpoint/2010/main" val="185907198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19330"/>
            <a:ext cx="8686800" cy="50193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D829-D413-4A7E-9D9E-EF5131DA3685}" type="datetimeFigureOut">
              <a:rPr lang="en-US" smtClean="0"/>
              <a:pPr/>
              <a:t>10/25/2021</a:t>
            </a:fld>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94234-4B5A-4AF0-8BF7-B0B574764BF6}" type="slidenum">
              <a:rPr lang="en-US" smtClean="0"/>
              <a:pPr/>
              <a:t>‹#›</a:t>
            </a:fld>
            <a:endParaRPr lang="en-US"/>
          </a:p>
        </p:txBody>
      </p:sp>
      <p:sp>
        <p:nvSpPr>
          <p:cNvPr id="7" name="Rectangle 6">
            <a:extLst>
              <a:ext uri="{FF2B5EF4-FFF2-40B4-BE49-F238E27FC236}">
                <a16:creationId xmlns:a16="http://schemas.microsoft.com/office/drawing/2014/main" xmlns="" id="{AF08E532-7471-4D40-8FC6-1B762DB845E2}"/>
              </a:ext>
            </a:extLst>
          </p:cNvPr>
          <p:cNvSpPr/>
          <p:nvPr userDrawn="1"/>
        </p:nvSpPr>
        <p:spPr>
          <a:xfrm>
            <a:off x="0" y="0"/>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xmlns="" id="{42DE7EAA-FA41-4A93-8C98-BD5CD5F2E9B1}"/>
              </a:ext>
            </a:extLst>
          </p:cNvPr>
          <p:cNvSpPr/>
          <p:nvPr userDrawn="1"/>
        </p:nvSpPr>
        <p:spPr>
          <a:xfrm>
            <a:off x="0" y="6223306"/>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xmlns="" id="{029832AF-CFE9-4795-9CD7-F0BCFF07D11F}"/>
              </a:ext>
            </a:extLst>
          </p:cNvPr>
          <p:cNvGrpSpPr/>
          <p:nvPr userDrawn="1"/>
        </p:nvGrpSpPr>
        <p:grpSpPr>
          <a:xfrm>
            <a:off x="0" y="0"/>
            <a:ext cx="9144000" cy="6858000"/>
            <a:chOff x="0" y="0"/>
            <a:chExt cx="9144000" cy="6858000"/>
          </a:xfrm>
        </p:grpSpPr>
        <p:sp>
          <p:nvSpPr>
            <p:cNvPr id="16" name="Rectangle 15">
              <a:extLst>
                <a:ext uri="{FF2B5EF4-FFF2-40B4-BE49-F238E27FC236}">
                  <a16:creationId xmlns:a16="http://schemas.microsoft.com/office/drawing/2014/main" xmlns="" id="{9934822E-D7D7-427D-96E2-54591F54FA91}"/>
                </a:ext>
              </a:extLst>
            </p:cNvPr>
            <p:cNvSpPr/>
            <p:nvPr/>
          </p:nvSpPr>
          <p:spPr>
            <a:xfrm>
              <a:off x="0" y="0"/>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xmlns="" id="{945D91C5-92B1-4C70-BCB1-A271365EA89B}"/>
                </a:ext>
              </a:extLst>
            </p:cNvPr>
            <p:cNvSpPr/>
            <p:nvPr/>
          </p:nvSpPr>
          <p:spPr>
            <a:xfrm>
              <a:off x="0" y="6223306"/>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0" name="Picture 19">
            <a:extLst>
              <a:ext uri="{FF2B5EF4-FFF2-40B4-BE49-F238E27FC236}">
                <a16:creationId xmlns:a16="http://schemas.microsoft.com/office/drawing/2014/main" xmlns="" id="{969EBBA3-1361-4DFC-9594-8994F4CEC0E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34201" y="6325068"/>
            <a:ext cx="1571181" cy="432283"/>
          </a:xfrm>
          <a:prstGeom prst="rect">
            <a:avLst/>
          </a:prstGeom>
        </p:spPr>
      </p:pic>
    </p:spTree>
    <p:extLst>
      <p:ext uri="{BB962C8B-B14F-4D97-AF65-F5344CB8AC3E}">
        <p14:creationId xmlns:p14="http://schemas.microsoft.com/office/powerpoint/2010/main" val="29296393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32" r:id="rId6"/>
    <p:sldLayoutId id="2147483733" r:id="rId7"/>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427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19330"/>
            <a:ext cx="8686800" cy="50193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D829-D413-4A7E-9D9E-EF5131DA3685}" type="datetimeFigureOut">
              <a:rPr lang="en-US" smtClean="0"/>
              <a:pPr/>
              <a:t>10/25/2021</a:t>
            </a:fld>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94234-4B5A-4AF0-8BF7-B0B574764BF6}" type="slidenum">
              <a:rPr lang="en-US" smtClean="0"/>
              <a:pPr/>
              <a:t>‹#›</a:t>
            </a:fld>
            <a:endParaRPr lang="en-US"/>
          </a:p>
        </p:txBody>
      </p:sp>
      <p:sp>
        <p:nvSpPr>
          <p:cNvPr id="7" name="Rectangle 6">
            <a:extLst>
              <a:ext uri="{FF2B5EF4-FFF2-40B4-BE49-F238E27FC236}">
                <a16:creationId xmlns:a16="http://schemas.microsoft.com/office/drawing/2014/main" xmlns="" id="{AF08E532-7471-4D40-8FC6-1B762DB845E2}"/>
              </a:ext>
            </a:extLst>
          </p:cNvPr>
          <p:cNvSpPr/>
          <p:nvPr userDrawn="1"/>
        </p:nvSpPr>
        <p:spPr>
          <a:xfrm>
            <a:off x="0" y="0"/>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xmlns="" id="{924208B6-E985-44FC-90FC-7C788DE7F2B3}"/>
              </a:ext>
            </a:extLst>
          </p:cNvPr>
          <p:cNvSpPr/>
          <p:nvPr userDrawn="1"/>
        </p:nvSpPr>
        <p:spPr>
          <a:xfrm>
            <a:off x="0" y="634694"/>
            <a:ext cx="9144000" cy="9144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xmlns="" id="{42DE7EAA-FA41-4A93-8C98-BD5CD5F2E9B1}"/>
              </a:ext>
            </a:extLst>
          </p:cNvPr>
          <p:cNvSpPr/>
          <p:nvPr userDrawn="1"/>
        </p:nvSpPr>
        <p:spPr>
          <a:xfrm>
            <a:off x="0" y="6223306"/>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xmlns="" id="{5780FF69-2155-4CEF-9806-5DB6F540DAB5}"/>
              </a:ext>
            </a:extLst>
          </p:cNvPr>
          <p:cNvSpPr/>
          <p:nvPr userDrawn="1"/>
        </p:nvSpPr>
        <p:spPr>
          <a:xfrm>
            <a:off x="0" y="6156960"/>
            <a:ext cx="9144000" cy="9144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xmlns="" id="{029832AF-CFE9-4795-9CD7-F0BCFF07D11F}"/>
              </a:ext>
            </a:extLst>
          </p:cNvPr>
          <p:cNvGrpSpPr/>
          <p:nvPr userDrawn="1"/>
        </p:nvGrpSpPr>
        <p:grpSpPr>
          <a:xfrm>
            <a:off x="0" y="0"/>
            <a:ext cx="9144000" cy="6858000"/>
            <a:chOff x="0" y="0"/>
            <a:chExt cx="9144000" cy="6858000"/>
          </a:xfrm>
        </p:grpSpPr>
        <p:grpSp>
          <p:nvGrpSpPr>
            <p:cNvPr id="12" name="Group 11">
              <a:extLst>
                <a:ext uri="{FF2B5EF4-FFF2-40B4-BE49-F238E27FC236}">
                  <a16:creationId xmlns:a16="http://schemas.microsoft.com/office/drawing/2014/main" xmlns="" id="{00E086BD-2EC5-47FA-B909-D7802DF849E2}"/>
                </a:ext>
              </a:extLst>
            </p:cNvPr>
            <p:cNvGrpSpPr/>
            <p:nvPr userDrawn="1"/>
          </p:nvGrpSpPr>
          <p:grpSpPr>
            <a:xfrm>
              <a:off x="0" y="0"/>
              <a:ext cx="9144000" cy="726134"/>
              <a:chOff x="0" y="0"/>
              <a:chExt cx="9144000" cy="726134"/>
            </a:xfrm>
          </p:grpSpPr>
          <p:sp>
            <p:nvSpPr>
              <p:cNvPr id="16" name="Rectangle 15">
                <a:extLst>
                  <a:ext uri="{FF2B5EF4-FFF2-40B4-BE49-F238E27FC236}">
                    <a16:creationId xmlns:a16="http://schemas.microsoft.com/office/drawing/2014/main" xmlns="" id="{9934822E-D7D7-427D-96E2-54591F54FA91}"/>
                  </a:ext>
                </a:extLst>
              </p:cNvPr>
              <p:cNvSpPr/>
              <p:nvPr userDrawn="1"/>
            </p:nvSpPr>
            <p:spPr>
              <a:xfrm>
                <a:off x="0" y="0"/>
                <a:ext cx="9144000" cy="63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xmlns="" id="{8F6C4675-BFFC-4333-B238-AC59EF403523}"/>
                  </a:ext>
                </a:extLst>
              </p:cNvPr>
              <p:cNvSpPr/>
              <p:nvPr/>
            </p:nvSpPr>
            <p:spPr>
              <a:xfrm>
                <a:off x="0" y="634694"/>
                <a:ext cx="9144000" cy="9144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3" name="Group 12">
              <a:extLst>
                <a:ext uri="{FF2B5EF4-FFF2-40B4-BE49-F238E27FC236}">
                  <a16:creationId xmlns:a16="http://schemas.microsoft.com/office/drawing/2014/main" xmlns="" id="{E0808422-F1A7-4FF3-A311-6FBAC5F5EEA5}"/>
                </a:ext>
              </a:extLst>
            </p:cNvPr>
            <p:cNvGrpSpPr/>
            <p:nvPr/>
          </p:nvGrpSpPr>
          <p:grpSpPr>
            <a:xfrm>
              <a:off x="0" y="6131866"/>
              <a:ext cx="9144000" cy="726134"/>
              <a:chOff x="0" y="6131866"/>
              <a:chExt cx="9144000" cy="726134"/>
            </a:xfrm>
          </p:grpSpPr>
          <p:sp>
            <p:nvSpPr>
              <p:cNvPr id="14" name="Rectangle 13">
                <a:extLst>
                  <a:ext uri="{FF2B5EF4-FFF2-40B4-BE49-F238E27FC236}">
                    <a16:creationId xmlns:a16="http://schemas.microsoft.com/office/drawing/2014/main" xmlns="" id="{945D91C5-92B1-4C70-BCB1-A271365EA89B}"/>
                  </a:ext>
                </a:extLst>
              </p:cNvPr>
              <p:cNvSpPr/>
              <p:nvPr/>
            </p:nvSpPr>
            <p:spPr>
              <a:xfrm>
                <a:off x="0" y="6223306"/>
                <a:ext cx="9144000" cy="63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xmlns="" id="{87E7CAB6-0370-401D-BE4E-E09E0C1E228D}"/>
                  </a:ext>
                </a:extLst>
              </p:cNvPr>
              <p:cNvSpPr/>
              <p:nvPr/>
            </p:nvSpPr>
            <p:spPr>
              <a:xfrm>
                <a:off x="0" y="6131866"/>
                <a:ext cx="9144000" cy="9144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pic>
        <p:nvPicPr>
          <p:cNvPr id="21" name="Picture 20">
            <a:extLst>
              <a:ext uri="{FF2B5EF4-FFF2-40B4-BE49-F238E27FC236}">
                <a16:creationId xmlns:a16="http://schemas.microsoft.com/office/drawing/2014/main" xmlns="" id="{B3675BD6-3334-4570-94B0-B435940FC03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401" y="132540"/>
            <a:ext cx="1574299" cy="369934"/>
          </a:xfrm>
          <a:prstGeom prst="rect">
            <a:avLst/>
          </a:prstGeom>
        </p:spPr>
      </p:pic>
    </p:spTree>
    <p:extLst>
      <p:ext uri="{BB962C8B-B14F-4D97-AF65-F5344CB8AC3E}">
        <p14:creationId xmlns:p14="http://schemas.microsoft.com/office/powerpoint/2010/main" val="276304787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1pPr>
      <a:lvl2pPr marL="742932" indent="-28574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427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19330"/>
            <a:ext cx="8686800" cy="50193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D829-D413-4A7E-9D9E-EF5131DA3685}" type="datetimeFigureOut">
              <a:rPr lang="en-US" smtClean="0"/>
              <a:pPr/>
              <a:t>10/25/2021</a:t>
            </a:fld>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94234-4B5A-4AF0-8BF7-B0B574764BF6}" type="slidenum">
              <a:rPr lang="en-US" smtClean="0"/>
              <a:pPr/>
              <a:t>‹#›</a:t>
            </a:fld>
            <a:endParaRPr lang="en-US"/>
          </a:p>
        </p:txBody>
      </p:sp>
      <p:sp>
        <p:nvSpPr>
          <p:cNvPr id="7" name="Rectangle 6">
            <a:extLst>
              <a:ext uri="{FF2B5EF4-FFF2-40B4-BE49-F238E27FC236}">
                <a16:creationId xmlns:a16="http://schemas.microsoft.com/office/drawing/2014/main" xmlns="" id="{AF08E532-7471-4D40-8FC6-1B762DB845E2}"/>
              </a:ext>
            </a:extLst>
          </p:cNvPr>
          <p:cNvSpPr/>
          <p:nvPr userDrawn="1"/>
        </p:nvSpPr>
        <p:spPr>
          <a:xfrm>
            <a:off x="0" y="0"/>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xmlns="" id="{924208B6-E985-44FC-90FC-7C788DE7F2B3}"/>
              </a:ext>
            </a:extLst>
          </p:cNvPr>
          <p:cNvSpPr/>
          <p:nvPr userDrawn="1"/>
        </p:nvSpPr>
        <p:spPr>
          <a:xfrm>
            <a:off x="0" y="634694"/>
            <a:ext cx="9144000" cy="9144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xmlns="" id="{42DE7EAA-FA41-4A93-8C98-BD5CD5F2E9B1}"/>
              </a:ext>
            </a:extLst>
          </p:cNvPr>
          <p:cNvSpPr/>
          <p:nvPr userDrawn="1"/>
        </p:nvSpPr>
        <p:spPr>
          <a:xfrm>
            <a:off x="0" y="6223306"/>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xmlns="" id="{5780FF69-2155-4CEF-9806-5DB6F540DAB5}"/>
              </a:ext>
            </a:extLst>
          </p:cNvPr>
          <p:cNvSpPr/>
          <p:nvPr userDrawn="1"/>
        </p:nvSpPr>
        <p:spPr>
          <a:xfrm>
            <a:off x="0" y="6156960"/>
            <a:ext cx="9144000" cy="9144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xmlns="" id="{029832AF-CFE9-4795-9CD7-F0BCFF07D11F}"/>
              </a:ext>
            </a:extLst>
          </p:cNvPr>
          <p:cNvGrpSpPr/>
          <p:nvPr userDrawn="1"/>
        </p:nvGrpSpPr>
        <p:grpSpPr>
          <a:xfrm>
            <a:off x="0" y="0"/>
            <a:ext cx="9144000" cy="6858000"/>
            <a:chOff x="0" y="0"/>
            <a:chExt cx="9144000" cy="6858000"/>
          </a:xfrm>
        </p:grpSpPr>
        <p:grpSp>
          <p:nvGrpSpPr>
            <p:cNvPr id="12" name="Group 11">
              <a:extLst>
                <a:ext uri="{FF2B5EF4-FFF2-40B4-BE49-F238E27FC236}">
                  <a16:creationId xmlns:a16="http://schemas.microsoft.com/office/drawing/2014/main" xmlns="" id="{00E086BD-2EC5-47FA-B909-D7802DF849E2}"/>
                </a:ext>
              </a:extLst>
            </p:cNvPr>
            <p:cNvGrpSpPr/>
            <p:nvPr userDrawn="1"/>
          </p:nvGrpSpPr>
          <p:grpSpPr>
            <a:xfrm>
              <a:off x="0" y="0"/>
              <a:ext cx="9144000" cy="726134"/>
              <a:chOff x="0" y="0"/>
              <a:chExt cx="9144000" cy="726134"/>
            </a:xfrm>
          </p:grpSpPr>
          <p:sp>
            <p:nvSpPr>
              <p:cNvPr id="16" name="Rectangle 15">
                <a:extLst>
                  <a:ext uri="{FF2B5EF4-FFF2-40B4-BE49-F238E27FC236}">
                    <a16:creationId xmlns:a16="http://schemas.microsoft.com/office/drawing/2014/main" xmlns="" id="{9934822E-D7D7-427D-96E2-54591F54FA91}"/>
                  </a:ext>
                </a:extLst>
              </p:cNvPr>
              <p:cNvSpPr/>
              <p:nvPr userDrawn="1"/>
            </p:nvSpPr>
            <p:spPr>
              <a:xfrm>
                <a:off x="0" y="0"/>
                <a:ext cx="9144000" cy="63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xmlns="" id="{8F6C4675-BFFC-4333-B238-AC59EF403523}"/>
                  </a:ext>
                </a:extLst>
              </p:cNvPr>
              <p:cNvSpPr/>
              <p:nvPr/>
            </p:nvSpPr>
            <p:spPr>
              <a:xfrm>
                <a:off x="0" y="634694"/>
                <a:ext cx="9144000" cy="9144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3" name="Group 12">
              <a:extLst>
                <a:ext uri="{FF2B5EF4-FFF2-40B4-BE49-F238E27FC236}">
                  <a16:creationId xmlns:a16="http://schemas.microsoft.com/office/drawing/2014/main" xmlns="" id="{E0808422-F1A7-4FF3-A311-6FBAC5F5EEA5}"/>
                </a:ext>
              </a:extLst>
            </p:cNvPr>
            <p:cNvGrpSpPr/>
            <p:nvPr/>
          </p:nvGrpSpPr>
          <p:grpSpPr>
            <a:xfrm>
              <a:off x="0" y="6131866"/>
              <a:ext cx="9144000" cy="726134"/>
              <a:chOff x="0" y="6131866"/>
              <a:chExt cx="9144000" cy="726134"/>
            </a:xfrm>
          </p:grpSpPr>
          <p:sp>
            <p:nvSpPr>
              <p:cNvPr id="14" name="Rectangle 13">
                <a:extLst>
                  <a:ext uri="{FF2B5EF4-FFF2-40B4-BE49-F238E27FC236}">
                    <a16:creationId xmlns:a16="http://schemas.microsoft.com/office/drawing/2014/main" xmlns="" id="{945D91C5-92B1-4C70-BCB1-A271365EA89B}"/>
                  </a:ext>
                </a:extLst>
              </p:cNvPr>
              <p:cNvSpPr/>
              <p:nvPr/>
            </p:nvSpPr>
            <p:spPr>
              <a:xfrm>
                <a:off x="0" y="6223306"/>
                <a:ext cx="9144000" cy="63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xmlns="" id="{87E7CAB6-0370-401D-BE4E-E09E0C1E228D}"/>
                  </a:ext>
                </a:extLst>
              </p:cNvPr>
              <p:cNvSpPr/>
              <p:nvPr/>
            </p:nvSpPr>
            <p:spPr>
              <a:xfrm>
                <a:off x="0" y="6131866"/>
                <a:ext cx="9144000" cy="9144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pic>
        <p:nvPicPr>
          <p:cNvPr id="20" name="Picture 19">
            <a:extLst>
              <a:ext uri="{FF2B5EF4-FFF2-40B4-BE49-F238E27FC236}">
                <a16:creationId xmlns:a16="http://schemas.microsoft.com/office/drawing/2014/main" xmlns="" id="{98438934-2A36-424C-8BA7-AEE1B1BC740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58001" y="6368699"/>
            <a:ext cx="1574299" cy="369934"/>
          </a:xfrm>
          <a:prstGeom prst="rect">
            <a:avLst/>
          </a:prstGeom>
        </p:spPr>
      </p:pic>
    </p:spTree>
    <p:extLst>
      <p:ext uri="{BB962C8B-B14F-4D97-AF65-F5344CB8AC3E}">
        <p14:creationId xmlns:p14="http://schemas.microsoft.com/office/powerpoint/2010/main" val="184793421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1pPr>
      <a:lvl2pPr marL="742932" indent="-28574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D829-D413-4A7E-9D9E-EF5131DA3685}" type="datetimeFigureOut">
              <a:rPr lang="en-US" smtClean="0"/>
              <a:pPr/>
              <a:t>10/25/2021</a:t>
            </a:fld>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94234-4B5A-4AF0-8BF7-B0B574764BF6}" type="slidenum">
              <a:rPr lang="en-US" smtClean="0"/>
              <a:pPr/>
              <a:t>‹#›</a:t>
            </a:fld>
            <a:endParaRPr lang="en-US"/>
          </a:p>
        </p:txBody>
      </p:sp>
      <p:sp>
        <p:nvSpPr>
          <p:cNvPr id="7" name="Rectangle 6">
            <a:extLst>
              <a:ext uri="{FF2B5EF4-FFF2-40B4-BE49-F238E27FC236}">
                <a16:creationId xmlns:a16="http://schemas.microsoft.com/office/drawing/2014/main" xmlns="" id="{AF08E532-7471-4D40-8FC6-1B762DB845E2}"/>
              </a:ext>
            </a:extLst>
          </p:cNvPr>
          <p:cNvSpPr/>
          <p:nvPr userDrawn="1"/>
        </p:nvSpPr>
        <p:spPr>
          <a:xfrm>
            <a:off x="0" y="0"/>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xmlns="" id="{42DE7EAA-FA41-4A93-8C98-BD5CD5F2E9B1}"/>
              </a:ext>
            </a:extLst>
          </p:cNvPr>
          <p:cNvSpPr/>
          <p:nvPr userDrawn="1"/>
        </p:nvSpPr>
        <p:spPr>
          <a:xfrm>
            <a:off x="0" y="6223306"/>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xmlns="" id="{029832AF-CFE9-4795-9CD7-F0BCFF07D11F}"/>
              </a:ext>
            </a:extLst>
          </p:cNvPr>
          <p:cNvGrpSpPr/>
          <p:nvPr userDrawn="1"/>
        </p:nvGrpSpPr>
        <p:grpSpPr>
          <a:xfrm>
            <a:off x="0" y="0"/>
            <a:ext cx="9144000" cy="6858000"/>
            <a:chOff x="0" y="0"/>
            <a:chExt cx="9144000" cy="6858000"/>
          </a:xfrm>
        </p:grpSpPr>
        <p:sp>
          <p:nvSpPr>
            <p:cNvPr id="16" name="Rectangle 15">
              <a:extLst>
                <a:ext uri="{FF2B5EF4-FFF2-40B4-BE49-F238E27FC236}">
                  <a16:creationId xmlns:a16="http://schemas.microsoft.com/office/drawing/2014/main" xmlns="" id="{9934822E-D7D7-427D-96E2-54591F54FA91}"/>
                </a:ext>
              </a:extLst>
            </p:cNvPr>
            <p:cNvSpPr/>
            <p:nvPr userDrawn="1"/>
          </p:nvSpPr>
          <p:spPr>
            <a:xfrm>
              <a:off x="0" y="0"/>
              <a:ext cx="9144000" cy="63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xmlns="" id="{945D91C5-92B1-4C70-BCB1-A271365EA89B}"/>
                </a:ext>
              </a:extLst>
            </p:cNvPr>
            <p:cNvSpPr/>
            <p:nvPr userDrawn="1"/>
          </p:nvSpPr>
          <p:spPr>
            <a:xfrm>
              <a:off x="0" y="6223306"/>
              <a:ext cx="9144000" cy="63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0" name="Picture 19">
            <a:extLst>
              <a:ext uri="{FF2B5EF4-FFF2-40B4-BE49-F238E27FC236}">
                <a16:creationId xmlns:a16="http://schemas.microsoft.com/office/drawing/2014/main" xmlns="" id="{E6B89680-5F18-4A57-BBBF-A4D7CDE8E0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1" y="132540"/>
            <a:ext cx="1574299" cy="369934"/>
          </a:xfrm>
          <a:prstGeom prst="rect">
            <a:avLst/>
          </a:prstGeom>
        </p:spPr>
      </p:pic>
      <p:sp>
        <p:nvSpPr>
          <p:cNvPr id="22" name="Rectangle 21">
            <a:extLst>
              <a:ext uri="{FF2B5EF4-FFF2-40B4-BE49-F238E27FC236}">
                <a16:creationId xmlns:a16="http://schemas.microsoft.com/office/drawing/2014/main" xmlns="" id="{FA6EE7C9-D9B3-4DCB-8901-3C7DA71B8492}"/>
              </a:ext>
            </a:extLst>
          </p:cNvPr>
          <p:cNvSpPr/>
          <p:nvPr userDrawn="1"/>
        </p:nvSpPr>
        <p:spPr>
          <a:xfrm>
            <a:off x="3696300" y="0"/>
            <a:ext cx="5447700" cy="6858000"/>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10188763"/>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D829-D413-4A7E-9D9E-EF5131DA3685}" type="datetimeFigureOut">
              <a:rPr lang="en-US" smtClean="0"/>
              <a:pPr/>
              <a:t>10/25/2021</a:t>
            </a:fld>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94234-4B5A-4AF0-8BF7-B0B574764BF6}" type="slidenum">
              <a:rPr lang="en-US" smtClean="0"/>
              <a:pPr/>
              <a:t>‹#›</a:t>
            </a:fld>
            <a:endParaRPr lang="en-US"/>
          </a:p>
        </p:txBody>
      </p:sp>
      <p:sp>
        <p:nvSpPr>
          <p:cNvPr id="7" name="Rectangle 6">
            <a:extLst>
              <a:ext uri="{FF2B5EF4-FFF2-40B4-BE49-F238E27FC236}">
                <a16:creationId xmlns:a16="http://schemas.microsoft.com/office/drawing/2014/main" xmlns="" id="{AF08E532-7471-4D40-8FC6-1B762DB845E2}"/>
              </a:ext>
            </a:extLst>
          </p:cNvPr>
          <p:cNvSpPr/>
          <p:nvPr userDrawn="1"/>
        </p:nvSpPr>
        <p:spPr>
          <a:xfrm>
            <a:off x="0" y="0"/>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xmlns="" id="{42DE7EAA-FA41-4A93-8C98-BD5CD5F2E9B1}"/>
              </a:ext>
            </a:extLst>
          </p:cNvPr>
          <p:cNvSpPr/>
          <p:nvPr userDrawn="1"/>
        </p:nvSpPr>
        <p:spPr>
          <a:xfrm>
            <a:off x="0" y="6223306"/>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xmlns="" id="{029832AF-CFE9-4795-9CD7-F0BCFF07D11F}"/>
              </a:ext>
            </a:extLst>
          </p:cNvPr>
          <p:cNvGrpSpPr/>
          <p:nvPr userDrawn="1"/>
        </p:nvGrpSpPr>
        <p:grpSpPr>
          <a:xfrm>
            <a:off x="0" y="0"/>
            <a:ext cx="9144000" cy="6858000"/>
            <a:chOff x="0" y="0"/>
            <a:chExt cx="9144000" cy="6858000"/>
          </a:xfrm>
        </p:grpSpPr>
        <p:sp>
          <p:nvSpPr>
            <p:cNvPr id="16" name="Rectangle 15">
              <a:extLst>
                <a:ext uri="{FF2B5EF4-FFF2-40B4-BE49-F238E27FC236}">
                  <a16:creationId xmlns:a16="http://schemas.microsoft.com/office/drawing/2014/main" xmlns="" id="{9934822E-D7D7-427D-96E2-54591F54FA91}"/>
                </a:ext>
              </a:extLst>
            </p:cNvPr>
            <p:cNvSpPr/>
            <p:nvPr userDrawn="1"/>
          </p:nvSpPr>
          <p:spPr>
            <a:xfrm>
              <a:off x="0" y="0"/>
              <a:ext cx="9144000" cy="63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xmlns="" id="{945D91C5-92B1-4C70-BCB1-A271365EA89B}"/>
                </a:ext>
              </a:extLst>
            </p:cNvPr>
            <p:cNvSpPr/>
            <p:nvPr userDrawn="1"/>
          </p:nvSpPr>
          <p:spPr>
            <a:xfrm>
              <a:off x="0" y="6223306"/>
              <a:ext cx="9144000" cy="63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2" name="Rectangle 21">
            <a:extLst>
              <a:ext uri="{FF2B5EF4-FFF2-40B4-BE49-F238E27FC236}">
                <a16:creationId xmlns:a16="http://schemas.microsoft.com/office/drawing/2014/main" xmlns="" id="{FA6EE7C9-D9B3-4DCB-8901-3C7DA71B8492}"/>
              </a:ext>
            </a:extLst>
          </p:cNvPr>
          <p:cNvSpPr/>
          <p:nvPr userDrawn="1"/>
        </p:nvSpPr>
        <p:spPr>
          <a:xfrm>
            <a:off x="3696300" y="-5316"/>
            <a:ext cx="5447700" cy="6858000"/>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xmlns="" id="{62992791-44F1-454F-BAA0-79846360AB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1" y="6325068"/>
            <a:ext cx="1571181" cy="432283"/>
          </a:xfrm>
          <a:prstGeom prst="rect">
            <a:avLst/>
          </a:prstGeom>
        </p:spPr>
      </p:pic>
    </p:spTree>
    <p:extLst>
      <p:ext uri="{BB962C8B-B14F-4D97-AF65-F5344CB8AC3E}">
        <p14:creationId xmlns:p14="http://schemas.microsoft.com/office/powerpoint/2010/main" val="3841047204"/>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4275"/>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94234-4B5A-4AF0-8BF7-B0B574764BF6}" type="slidenum">
              <a:rPr lang="en-US" smtClean="0"/>
              <a:pPr/>
              <a:t>‹#›</a:t>
            </a:fld>
            <a:endParaRPr lang="en-US"/>
          </a:p>
        </p:txBody>
      </p:sp>
      <p:sp>
        <p:nvSpPr>
          <p:cNvPr id="7" name="Rectangle 6">
            <a:extLst>
              <a:ext uri="{FF2B5EF4-FFF2-40B4-BE49-F238E27FC236}">
                <a16:creationId xmlns:a16="http://schemas.microsoft.com/office/drawing/2014/main" xmlns="" id="{AF08E532-7471-4D40-8FC6-1B762DB845E2}"/>
              </a:ext>
            </a:extLst>
          </p:cNvPr>
          <p:cNvSpPr/>
          <p:nvPr userDrawn="1"/>
        </p:nvSpPr>
        <p:spPr>
          <a:xfrm>
            <a:off x="0" y="0"/>
            <a:ext cx="9144000" cy="634694"/>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xmlns="" id="{FA6EE7C9-D9B3-4DCB-8901-3C7DA71B8492}"/>
              </a:ext>
            </a:extLst>
          </p:cNvPr>
          <p:cNvSpPr/>
          <p:nvPr userDrawn="1"/>
        </p:nvSpPr>
        <p:spPr>
          <a:xfrm>
            <a:off x="3696300" y="0"/>
            <a:ext cx="5447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15" name="Picture 14">
            <a:extLst>
              <a:ext uri="{FF2B5EF4-FFF2-40B4-BE49-F238E27FC236}">
                <a16:creationId xmlns:a16="http://schemas.microsoft.com/office/drawing/2014/main" xmlns="" id="{8607823E-9CFF-4EF5-82FD-73876509B9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523" y="145969"/>
            <a:ext cx="1571181" cy="432283"/>
          </a:xfrm>
          <a:prstGeom prst="rect">
            <a:avLst/>
          </a:prstGeom>
        </p:spPr>
      </p:pic>
    </p:spTree>
    <p:extLst>
      <p:ext uri="{BB962C8B-B14F-4D97-AF65-F5344CB8AC3E}">
        <p14:creationId xmlns:p14="http://schemas.microsoft.com/office/powerpoint/2010/main" val="431706870"/>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1pPr>
      <a:lvl2pPr marL="742932" indent="-28574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21.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xmlns="" id="{D9294DD1-3464-4FFC-A906-F8BD0C918F64}"/>
              </a:ext>
            </a:extLst>
          </p:cNvPr>
          <p:cNvSpPr>
            <a:spLocks noGrp="1"/>
          </p:cNvSpPr>
          <p:nvPr>
            <p:ph type="subTitle" idx="1"/>
          </p:nvPr>
        </p:nvSpPr>
        <p:spPr>
          <a:xfrm>
            <a:off x="251520" y="3789040"/>
            <a:ext cx="5515992" cy="1524324"/>
          </a:xfrm>
        </p:spPr>
        <p:txBody>
          <a:bodyPr/>
          <a:lstStyle/>
          <a:p>
            <a:r>
              <a:rPr lang="en-CA" sz="1400" dirty="0">
                <a:solidFill>
                  <a:schemeClr val="tx1"/>
                </a:solidFill>
              </a:rPr>
              <a:t>Jeff Round, PHD</a:t>
            </a:r>
          </a:p>
          <a:p>
            <a:r>
              <a:rPr lang="en-CA" sz="1400" dirty="0">
                <a:solidFill>
                  <a:schemeClr val="tx1"/>
                </a:solidFill>
              </a:rPr>
              <a:t>Director of Economics, IHE</a:t>
            </a:r>
          </a:p>
          <a:p>
            <a:r>
              <a:rPr lang="en-CA" sz="1400" dirty="0">
                <a:solidFill>
                  <a:schemeClr val="tx1"/>
                </a:solidFill>
              </a:rPr>
              <a:t>Professor of Health Economics, University of Alberta</a:t>
            </a:r>
          </a:p>
          <a:p>
            <a:endParaRPr lang="en-CA" sz="900" dirty="0">
              <a:solidFill>
                <a:schemeClr val="tx1"/>
              </a:solidFill>
            </a:endParaRPr>
          </a:p>
          <a:p>
            <a:r>
              <a:rPr lang="en-CA" sz="1400" dirty="0">
                <a:solidFill>
                  <a:schemeClr val="tx1"/>
                </a:solidFill>
              </a:rPr>
              <a:t>27 October, 2021</a:t>
            </a:r>
          </a:p>
          <a:p>
            <a:endParaRPr lang="en-CA" sz="900" dirty="0">
              <a:solidFill>
                <a:schemeClr val="tx1"/>
              </a:solidFill>
            </a:endParaRPr>
          </a:p>
          <a:p>
            <a:r>
              <a:rPr lang="en-CA" sz="1400" dirty="0">
                <a:solidFill>
                  <a:schemeClr val="tx1"/>
                </a:solidFill>
              </a:rPr>
              <a:t>Canadian Association of Population Therapeutics 2021 Annual Conference</a:t>
            </a:r>
          </a:p>
        </p:txBody>
      </p:sp>
      <p:sp>
        <p:nvSpPr>
          <p:cNvPr id="8" name="Title 7">
            <a:extLst>
              <a:ext uri="{FF2B5EF4-FFF2-40B4-BE49-F238E27FC236}">
                <a16:creationId xmlns:a16="http://schemas.microsoft.com/office/drawing/2014/main" xmlns="" id="{30073902-B219-48E3-9F14-4B157AF1053F}"/>
              </a:ext>
            </a:extLst>
          </p:cNvPr>
          <p:cNvSpPr>
            <a:spLocks noGrp="1"/>
          </p:cNvSpPr>
          <p:nvPr>
            <p:ph type="title"/>
          </p:nvPr>
        </p:nvSpPr>
        <p:spPr>
          <a:xfrm>
            <a:off x="467544" y="476672"/>
            <a:ext cx="7776864" cy="1325563"/>
          </a:xfrm>
        </p:spPr>
        <p:txBody>
          <a:bodyPr/>
          <a:lstStyle/>
          <a:p>
            <a:pPr algn="l"/>
            <a:r>
              <a:rPr lang="en-CA" sz="4400" dirty="0"/>
              <a:t>R</a:t>
            </a:r>
            <a:r>
              <a:rPr lang="en-CA" b="0" dirty="0">
                <a:solidFill>
                  <a:schemeClr val="bg1">
                    <a:lumMod val="95000"/>
                  </a:schemeClr>
                </a:solidFill>
              </a:rPr>
              <a:t>esearch </a:t>
            </a:r>
            <a:r>
              <a:rPr lang="en-CA" sz="4400" dirty="0"/>
              <a:t>O</a:t>
            </a:r>
            <a:r>
              <a:rPr lang="en-CA" b="0" dirty="0">
                <a:solidFill>
                  <a:schemeClr val="bg1">
                    <a:lumMod val="95000"/>
                  </a:schemeClr>
                </a:solidFill>
              </a:rPr>
              <a:t>riented </a:t>
            </a:r>
            <a:r>
              <a:rPr lang="en-CA" sz="4400" dirty="0"/>
              <a:t>M</a:t>
            </a:r>
            <a:r>
              <a:rPr lang="en-CA" b="0" dirty="0">
                <a:solidFill>
                  <a:schemeClr val="bg1">
                    <a:lumMod val="95000"/>
                  </a:schemeClr>
                </a:solidFill>
              </a:rPr>
              <a:t>arket </a:t>
            </a:r>
            <a:r>
              <a:rPr lang="en-CA" sz="4400" dirty="0"/>
              <a:t>A</a:t>
            </a:r>
            <a:r>
              <a:rPr lang="en-CA" b="0" dirty="0">
                <a:solidFill>
                  <a:schemeClr val="bg1">
                    <a:lumMod val="95000"/>
                  </a:schemeClr>
                </a:solidFill>
              </a:rPr>
              <a:t>ccess </a:t>
            </a:r>
            <a:r>
              <a:rPr lang="en-CA" b="0" dirty="0"/>
              <a:t/>
            </a:r>
            <a:br>
              <a:rPr lang="en-CA" b="0" dirty="0"/>
            </a:br>
            <a:r>
              <a:rPr lang="en-CA" b="0" dirty="0"/>
              <a:t>for high cost therapies </a:t>
            </a:r>
          </a:p>
        </p:txBody>
      </p:sp>
    </p:spTree>
    <p:extLst>
      <p:ext uri="{BB962C8B-B14F-4D97-AF65-F5344CB8AC3E}">
        <p14:creationId xmlns:p14="http://schemas.microsoft.com/office/powerpoint/2010/main" val="2616641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8152" y="136523"/>
            <a:ext cx="8967695" cy="369607"/>
          </a:xfrm>
        </p:spPr>
        <p:txBody>
          <a:bodyPr>
            <a:noAutofit/>
          </a:bodyPr>
          <a:lstStyle/>
          <a:p>
            <a:pPr algn="ctr"/>
            <a:r>
              <a:rPr lang="en-US" dirty="0"/>
              <a:t>ROMA and Uncertainty</a:t>
            </a:r>
            <a:r>
              <a:rPr lang="en-US" dirty="0">
                <a:ea typeface="Segoe UI" panose="020B0502040204020203" pitchFamily="34" charset="0"/>
              </a:rPr>
              <a:t>	</a:t>
            </a:r>
          </a:p>
        </p:txBody>
      </p:sp>
      <p:sp>
        <p:nvSpPr>
          <p:cNvPr id="3" name="Slide Number Placeholder 2">
            <a:extLst>
              <a:ext uri="{FF2B5EF4-FFF2-40B4-BE49-F238E27FC236}">
                <a16:creationId xmlns:a16="http://schemas.microsoft.com/office/drawing/2014/main" xmlns="" id="{E7671A6D-A9A0-41C3-B06B-F6ACB3C107C5}"/>
              </a:ext>
            </a:extLst>
          </p:cNvPr>
          <p:cNvSpPr>
            <a:spLocks noGrp="1"/>
          </p:cNvSpPr>
          <p:nvPr>
            <p:ph type="sldNum" sz="quarter" idx="4294967295"/>
          </p:nvPr>
        </p:nvSpPr>
        <p:spPr>
          <a:xfrm>
            <a:off x="7823200" y="6356352"/>
            <a:ext cx="2844800" cy="365125"/>
          </a:xfrm>
        </p:spPr>
        <p:txBody>
          <a:bodyPr/>
          <a:lstStyle/>
          <a:p>
            <a:fld id="{2F2CE7F5-E9D7-493A-AB4F-B76DAB9D1703}" type="slidenum">
              <a:rPr lang="en-US" smtClean="0"/>
              <a:t>10</a:t>
            </a:fld>
            <a:endParaRPr lang="en-US"/>
          </a:p>
        </p:txBody>
      </p:sp>
      <p:graphicFrame>
        <p:nvGraphicFramePr>
          <p:cNvPr id="2" name="Table 1">
            <a:extLst>
              <a:ext uri="{FF2B5EF4-FFF2-40B4-BE49-F238E27FC236}">
                <a16:creationId xmlns:a16="http://schemas.microsoft.com/office/drawing/2014/main" xmlns="" id="{922877FA-9B77-4455-A7CF-AF992284A665}"/>
              </a:ext>
            </a:extLst>
          </p:cNvPr>
          <p:cNvGraphicFramePr>
            <a:graphicFrameLocks noGrp="1"/>
          </p:cNvGraphicFramePr>
          <p:nvPr>
            <p:extLst>
              <p:ext uri="{D42A27DB-BD31-4B8C-83A1-F6EECF244321}">
                <p14:modId xmlns:p14="http://schemas.microsoft.com/office/powerpoint/2010/main" val="2152781891"/>
              </p:ext>
            </p:extLst>
          </p:nvPr>
        </p:nvGraphicFramePr>
        <p:xfrm>
          <a:off x="323528" y="836712"/>
          <a:ext cx="8496944" cy="5184575"/>
        </p:xfrm>
        <a:graphic>
          <a:graphicData uri="http://schemas.openxmlformats.org/drawingml/2006/table">
            <a:tbl>
              <a:tblPr firstRow="1" bandRow="1">
                <a:tableStyleId>{3B4B98B0-60AC-42C2-AFA5-B58CD77FA1E5}</a:tableStyleId>
              </a:tblPr>
              <a:tblGrid>
                <a:gridCol w="4248472">
                  <a:extLst>
                    <a:ext uri="{9D8B030D-6E8A-4147-A177-3AD203B41FA5}">
                      <a16:colId xmlns:a16="http://schemas.microsoft.com/office/drawing/2014/main" xmlns="" val="1904591540"/>
                    </a:ext>
                  </a:extLst>
                </a:gridCol>
                <a:gridCol w="4248472">
                  <a:extLst>
                    <a:ext uri="{9D8B030D-6E8A-4147-A177-3AD203B41FA5}">
                      <a16:colId xmlns:a16="http://schemas.microsoft.com/office/drawing/2014/main" xmlns="" val="1513468843"/>
                    </a:ext>
                  </a:extLst>
                </a:gridCol>
              </a:tblGrid>
              <a:tr h="909207">
                <a:tc>
                  <a:txBody>
                    <a:bodyPr/>
                    <a:lstStyle/>
                    <a:p>
                      <a:r>
                        <a:rPr lang="en-CA" sz="2800" dirty="0"/>
                        <a:t>Challenge </a:t>
                      </a:r>
                    </a:p>
                  </a:txBody>
                  <a:tcPr/>
                </a:tc>
                <a:tc>
                  <a:txBody>
                    <a:bodyPr/>
                    <a:lstStyle/>
                    <a:p>
                      <a:r>
                        <a:rPr lang="en-CA" sz="2800" dirty="0"/>
                        <a:t>ROMA advantage</a:t>
                      </a:r>
                    </a:p>
                  </a:txBody>
                  <a:tcPr/>
                </a:tc>
                <a:extLst>
                  <a:ext uri="{0D108BD9-81ED-4DB2-BD59-A6C34878D82A}">
                    <a16:rowId xmlns:a16="http://schemas.microsoft.com/office/drawing/2014/main" xmlns="" val="1107561744"/>
                  </a:ext>
                </a:extLst>
              </a:tr>
              <a:tr h="1093699">
                <a:tc>
                  <a:txBody>
                    <a:bodyPr/>
                    <a:lstStyle/>
                    <a:p>
                      <a:r>
                        <a:rPr lang="en-CA" sz="2000" dirty="0"/>
                        <a:t>Immature Evidence Base</a:t>
                      </a:r>
                    </a:p>
                  </a:txBody>
                  <a:tcPr/>
                </a:tc>
                <a:tc>
                  <a:txBody>
                    <a:bodyPr/>
                    <a:lstStyle/>
                    <a:p>
                      <a:r>
                        <a:rPr lang="en-CA" sz="2000" dirty="0"/>
                        <a:t>Opportunities for collection of additional data in a real-world context</a:t>
                      </a:r>
                    </a:p>
                  </a:txBody>
                  <a:tcPr/>
                </a:tc>
                <a:extLst>
                  <a:ext uri="{0D108BD9-81ED-4DB2-BD59-A6C34878D82A}">
                    <a16:rowId xmlns:a16="http://schemas.microsoft.com/office/drawing/2014/main" xmlns="" val="3934770609"/>
                  </a:ext>
                </a:extLst>
              </a:tr>
              <a:tr h="1425123">
                <a:tc>
                  <a:txBody>
                    <a:bodyPr/>
                    <a:lstStyle/>
                    <a:p>
                      <a:r>
                        <a:rPr lang="en-CA" sz="2000" dirty="0"/>
                        <a:t>High cost products</a:t>
                      </a:r>
                    </a:p>
                  </a:txBody>
                  <a:tcPr/>
                </a:tc>
                <a:tc>
                  <a:txBody>
                    <a:bodyPr/>
                    <a:lstStyle/>
                    <a:p>
                      <a:r>
                        <a:rPr lang="en-CA" sz="2000" dirty="0"/>
                        <a:t>Can make estimates of value and then assess whether value proposition is met and whether decision risk is reduced</a:t>
                      </a:r>
                    </a:p>
                  </a:txBody>
                  <a:tcPr/>
                </a:tc>
                <a:extLst>
                  <a:ext uri="{0D108BD9-81ED-4DB2-BD59-A6C34878D82A}">
                    <a16:rowId xmlns:a16="http://schemas.microsoft.com/office/drawing/2014/main" xmlns="" val="3043153509"/>
                  </a:ext>
                </a:extLst>
              </a:tr>
              <a:tr h="1756546">
                <a:tc>
                  <a:txBody>
                    <a:bodyPr/>
                    <a:lstStyle/>
                    <a:p>
                      <a:r>
                        <a:rPr lang="en-CA" sz="2000" dirty="0"/>
                        <a:t>Technology diffusion/adoption</a:t>
                      </a:r>
                    </a:p>
                  </a:txBody>
                  <a:tcPr/>
                </a:tc>
                <a:tc>
                  <a:txBody>
                    <a:bodyPr/>
                    <a:lstStyle/>
                    <a:p>
                      <a:r>
                        <a:rPr lang="en-CA" sz="2000" dirty="0"/>
                        <a:t>Consider the technology over the course of a longer time frame and assess whether diffusion/adoption is happening, and impact on value proposition</a:t>
                      </a:r>
                    </a:p>
                  </a:txBody>
                  <a:tcPr/>
                </a:tc>
                <a:extLst>
                  <a:ext uri="{0D108BD9-81ED-4DB2-BD59-A6C34878D82A}">
                    <a16:rowId xmlns:a16="http://schemas.microsoft.com/office/drawing/2014/main" xmlns="" val="2312133396"/>
                  </a:ext>
                </a:extLst>
              </a:tr>
            </a:tbl>
          </a:graphicData>
        </a:graphic>
      </p:graphicFrame>
    </p:spTree>
    <p:extLst>
      <p:ext uri="{BB962C8B-B14F-4D97-AF65-F5344CB8AC3E}">
        <p14:creationId xmlns:p14="http://schemas.microsoft.com/office/powerpoint/2010/main" val="1096742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86E27FD9-C0EB-4B79-B210-2CE9FCAFB1FD}"/>
              </a:ext>
            </a:extLst>
          </p:cNvPr>
          <p:cNvSpPr>
            <a:spLocks noGrp="1"/>
          </p:cNvSpPr>
          <p:nvPr>
            <p:ph type="ftr" sz="quarter" idx="11"/>
          </p:nvPr>
        </p:nvSpPr>
        <p:spPr/>
        <p:txBody>
          <a:bodyPr/>
          <a:lstStyle/>
          <a:p>
            <a:r>
              <a:rPr lang="en-US"/>
              <a:t>Copyright IHE</a:t>
            </a:r>
          </a:p>
        </p:txBody>
      </p:sp>
      <p:graphicFrame>
        <p:nvGraphicFramePr>
          <p:cNvPr id="4" name="Content Placeholder 3">
            <a:extLst>
              <a:ext uri="{FF2B5EF4-FFF2-40B4-BE49-F238E27FC236}">
                <a16:creationId xmlns:a16="http://schemas.microsoft.com/office/drawing/2014/main" xmlns="" id="{636EF00D-02A0-4F00-83CE-1CEDA271AAEF}"/>
              </a:ext>
            </a:extLst>
          </p:cNvPr>
          <p:cNvGraphicFramePr>
            <a:graphicFrameLocks noGrp="1"/>
          </p:cNvGraphicFramePr>
          <p:nvPr>
            <p:ph sz="quarter" idx="12"/>
            <p:extLst>
              <p:ext uri="{D42A27DB-BD31-4B8C-83A1-F6EECF244321}">
                <p14:modId xmlns:p14="http://schemas.microsoft.com/office/powerpoint/2010/main" val="247023507"/>
              </p:ext>
            </p:extLst>
          </p:nvPr>
        </p:nvGraphicFramePr>
        <p:xfrm>
          <a:off x="323528" y="1196752"/>
          <a:ext cx="8640960" cy="4030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xmlns="" id="{01ADFD07-0928-4FF1-85E8-787108CE7D54}"/>
              </a:ext>
            </a:extLst>
          </p:cNvPr>
          <p:cNvSpPr>
            <a:spLocks noGrp="1"/>
          </p:cNvSpPr>
          <p:nvPr>
            <p:ph type="title"/>
          </p:nvPr>
        </p:nvSpPr>
        <p:spPr>
          <a:xfrm>
            <a:off x="311561" y="136515"/>
            <a:ext cx="8508912" cy="369607"/>
          </a:xfrm>
          <a:prstGeom prst="rect">
            <a:avLst/>
          </a:prstGeom>
        </p:spPr>
        <p:txBody>
          <a:bodyPr anchor="ctr">
            <a:noAutofit/>
          </a:bodyPr>
          <a:lstStyle/>
          <a:p>
            <a:pPr algn="ctr">
              <a:lnSpc>
                <a:spcPct val="90000"/>
              </a:lnSpc>
            </a:pPr>
            <a:r>
              <a:rPr lang="en-US" dirty="0"/>
              <a:t>ROMA Principles</a:t>
            </a:r>
          </a:p>
        </p:txBody>
      </p:sp>
    </p:spTree>
    <p:extLst>
      <p:ext uri="{BB962C8B-B14F-4D97-AF65-F5344CB8AC3E}">
        <p14:creationId xmlns:p14="http://schemas.microsoft.com/office/powerpoint/2010/main" val="1619705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xmlns="" id="{B2E564D2-DFD9-41D7-A996-760396E6F7A2}"/>
              </a:ext>
            </a:extLst>
          </p:cNvPr>
          <p:cNvGraphicFramePr>
            <a:graphicFrameLocks noGrp="1"/>
          </p:cNvGraphicFramePr>
          <p:nvPr>
            <p:ph idx="1"/>
            <p:extLst>
              <p:ext uri="{D42A27DB-BD31-4B8C-83A1-F6EECF244321}">
                <p14:modId xmlns:p14="http://schemas.microsoft.com/office/powerpoint/2010/main" val="557776402"/>
              </p:ext>
            </p:extLst>
          </p:nvPr>
        </p:nvGraphicFramePr>
        <p:xfrm>
          <a:off x="179511" y="764704"/>
          <a:ext cx="7322715" cy="5236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rrow: Curved Right 3">
            <a:extLst>
              <a:ext uri="{FF2B5EF4-FFF2-40B4-BE49-F238E27FC236}">
                <a16:creationId xmlns:a16="http://schemas.microsoft.com/office/drawing/2014/main" xmlns="" id="{C9CF2485-DC15-418B-B8EA-437203576556}"/>
              </a:ext>
            </a:extLst>
          </p:cNvPr>
          <p:cNvSpPr/>
          <p:nvPr/>
        </p:nvSpPr>
        <p:spPr>
          <a:xfrm flipH="1">
            <a:off x="7830129" y="1256567"/>
            <a:ext cx="619774" cy="1216048"/>
          </a:xfrm>
          <a:prstGeom prst="curvedRightArrow">
            <a:avLst/>
          </a:prstGeom>
          <a:solidFill>
            <a:schemeClr val="accent5">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Arrow: Curved Right 11">
            <a:extLst>
              <a:ext uri="{FF2B5EF4-FFF2-40B4-BE49-F238E27FC236}">
                <a16:creationId xmlns:a16="http://schemas.microsoft.com/office/drawing/2014/main" xmlns="" id="{E428C461-316B-4619-ABB8-28DC8950E619}"/>
              </a:ext>
            </a:extLst>
          </p:cNvPr>
          <p:cNvSpPr/>
          <p:nvPr/>
        </p:nvSpPr>
        <p:spPr>
          <a:xfrm flipH="1">
            <a:off x="7831931" y="2812550"/>
            <a:ext cx="631566" cy="1216048"/>
          </a:xfrm>
          <a:prstGeom prst="curvedRightArrow">
            <a:avLst/>
          </a:prstGeom>
          <a:solidFill>
            <a:schemeClr val="accent5">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Arrow: Curved Right 13">
            <a:extLst>
              <a:ext uri="{FF2B5EF4-FFF2-40B4-BE49-F238E27FC236}">
                <a16:creationId xmlns:a16="http://schemas.microsoft.com/office/drawing/2014/main" xmlns="" id="{66B653F5-FE32-4925-8F90-CAFD87FD5B00}"/>
              </a:ext>
            </a:extLst>
          </p:cNvPr>
          <p:cNvSpPr/>
          <p:nvPr/>
        </p:nvSpPr>
        <p:spPr>
          <a:xfrm flipH="1">
            <a:off x="7854490" y="4368535"/>
            <a:ext cx="631566" cy="1216048"/>
          </a:xfrm>
          <a:prstGeom prst="curvedRightArrow">
            <a:avLst/>
          </a:prstGeom>
          <a:solidFill>
            <a:schemeClr val="accent5">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0" name="TextBox 19">
            <a:extLst>
              <a:ext uri="{FF2B5EF4-FFF2-40B4-BE49-F238E27FC236}">
                <a16:creationId xmlns:a16="http://schemas.microsoft.com/office/drawing/2014/main" xmlns="" id="{3C1233C5-925F-41BE-966C-5D1CECB41AAE}"/>
              </a:ext>
            </a:extLst>
          </p:cNvPr>
          <p:cNvSpPr txBox="1"/>
          <p:nvPr/>
        </p:nvSpPr>
        <p:spPr>
          <a:xfrm>
            <a:off x="2423872" y="832103"/>
            <a:ext cx="4966585" cy="954107"/>
          </a:xfrm>
          <a:prstGeom prst="rect">
            <a:avLst/>
          </a:prstGeom>
          <a:noFill/>
          <a:ln>
            <a:noFill/>
          </a:ln>
        </p:spPr>
        <p:txBody>
          <a:bodyPr wrap="square" rtlCol="0">
            <a:spAutoFit/>
          </a:bodyPr>
          <a:lstStyle/>
          <a:p>
            <a:pPr marL="285744" indent="-285744">
              <a:buFont typeface="Arial" panose="020B0604020202020204" pitchFamily="34" charset="0"/>
              <a:buChar char="•"/>
            </a:pPr>
            <a:r>
              <a:rPr lang="en-CA" dirty="0">
                <a:solidFill>
                  <a:schemeClr val="bg1"/>
                </a:solidFill>
              </a:rPr>
              <a:t>Clinical Review</a:t>
            </a:r>
          </a:p>
          <a:p>
            <a:pPr marL="285744" indent="-285744">
              <a:buFont typeface="Arial" panose="020B0604020202020204" pitchFamily="34" charset="0"/>
              <a:buChar char="•"/>
            </a:pPr>
            <a:r>
              <a:rPr lang="en-CA" b="1" dirty="0">
                <a:solidFill>
                  <a:schemeClr val="bg1"/>
                </a:solidFill>
              </a:rPr>
              <a:t>Economic evaluation &amp; value of information</a:t>
            </a:r>
          </a:p>
          <a:p>
            <a:pPr marL="285744" indent="-285744">
              <a:buFont typeface="Arial" panose="020B0604020202020204" pitchFamily="34" charset="0"/>
              <a:buChar char="•"/>
            </a:pPr>
            <a:r>
              <a:rPr lang="en-CA" b="1" dirty="0">
                <a:solidFill>
                  <a:schemeClr val="bg1"/>
                </a:solidFill>
              </a:rPr>
              <a:t>On-market evidence generation plan</a:t>
            </a:r>
          </a:p>
        </p:txBody>
      </p:sp>
      <p:sp>
        <p:nvSpPr>
          <p:cNvPr id="22" name="TextBox 21">
            <a:extLst>
              <a:ext uri="{FF2B5EF4-FFF2-40B4-BE49-F238E27FC236}">
                <a16:creationId xmlns:a16="http://schemas.microsoft.com/office/drawing/2014/main" xmlns="" id="{83B444A1-3D9B-469D-B7AC-C1296FD6B33C}"/>
              </a:ext>
            </a:extLst>
          </p:cNvPr>
          <p:cNvSpPr txBox="1"/>
          <p:nvPr/>
        </p:nvSpPr>
        <p:spPr>
          <a:xfrm>
            <a:off x="2444913" y="2083964"/>
            <a:ext cx="4966584" cy="1200329"/>
          </a:xfrm>
          <a:prstGeom prst="rect">
            <a:avLst/>
          </a:prstGeom>
          <a:noFill/>
          <a:ln>
            <a:noFill/>
          </a:ln>
        </p:spPr>
        <p:txBody>
          <a:bodyPr wrap="square" rtlCol="0">
            <a:spAutoFit/>
          </a:bodyPr>
          <a:lstStyle/>
          <a:p>
            <a:pPr marL="285744" indent="-285744">
              <a:buFont typeface="Arial" panose="020B0604020202020204" pitchFamily="34" charset="0"/>
              <a:buChar char="•"/>
            </a:pPr>
            <a:r>
              <a:rPr lang="en-CA" dirty="0">
                <a:solidFill>
                  <a:schemeClr val="bg1"/>
                </a:solidFill>
              </a:rPr>
              <a:t>Reimburse</a:t>
            </a:r>
          </a:p>
          <a:p>
            <a:pPr marL="285744" indent="-285744">
              <a:buFont typeface="Arial" panose="020B0604020202020204" pitchFamily="34" charset="0"/>
              <a:buChar char="•"/>
            </a:pPr>
            <a:r>
              <a:rPr lang="en-CA" dirty="0">
                <a:solidFill>
                  <a:schemeClr val="bg1"/>
                </a:solidFill>
              </a:rPr>
              <a:t>Reimburse with conditions</a:t>
            </a:r>
          </a:p>
          <a:p>
            <a:pPr marL="285744" indent="-285744">
              <a:buFont typeface="Arial" panose="020B0604020202020204" pitchFamily="34" charset="0"/>
              <a:buChar char="•"/>
            </a:pPr>
            <a:r>
              <a:rPr lang="en-CA" b="1" dirty="0">
                <a:solidFill>
                  <a:schemeClr val="bg1"/>
                </a:solidFill>
              </a:rPr>
              <a:t>Reimburse with ROMA (</a:t>
            </a:r>
            <a:r>
              <a:rPr lang="en-CA" b="1" dirty="0" err="1">
                <a:solidFill>
                  <a:schemeClr val="bg1"/>
                </a:solidFill>
              </a:rPr>
              <a:t>ie</a:t>
            </a:r>
            <a:r>
              <a:rPr lang="en-CA" b="1" dirty="0">
                <a:solidFill>
                  <a:schemeClr val="bg1"/>
                </a:solidFill>
              </a:rPr>
              <a:t> evidence generation)</a:t>
            </a:r>
          </a:p>
          <a:p>
            <a:pPr marL="285744" indent="-285744">
              <a:buFont typeface="Arial" panose="020B0604020202020204" pitchFamily="34" charset="0"/>
              <a:buChar char="•"/>
            </a:pPr>
            <a:r>
              <a:rPr lang="en-CA" dirty="0">
                <a:solidFill>
                  <a:schemeClr val="bg1"/>
                </a:solidFill>
              </a:rPr>
              <a:t>Do not reimburse</a:t>
            </a:r>
            <a:endParaRPr lang="en-CA" sz="2000" dirty="0">
              <a:solidFill>
                <a:schemeClr val="bg1"/>
              </a:solidFill>
            </a:endParaRPr>
          </a:p>
        </p:txBody>
      </p:sp>
      <p:sp>
        <p:nvSpPr>
          <p:cNvPr id="24" name="TextBox 23">
            <a:extLst>
              <a:ext uri="{FF2B5EF4-FFF2-40B4-BE49-F238E27FC236}">
                <a16:creationId xmlns:a16="http://schemas.microsoft.com/office/drawing/2014/main" xmlns="" id="{44762759-E194-4657-B0FE-56C84B2F68D2}"/>
              </a:ext>
            </a:extLst>
          </p:cNvPr>
          <p:cNvSpPr txBox="1"/>
          <p:nvPr/>
        </p:nvSpPr>
        <p:spPr>
          <a:xfrm>
            <a:off x="2455109" y="3382728"/>
            <a:ext cx="5060696" cy="1200329"/>
          </a:xfrm>
          <a:prstGeom prst="rect">
            <a:avLst/>
          </a:prstGeom>
          <a:noFill/>
          <a:ln>
            <a:noFill/>
          </a:ln>
        </p:spPr>
        <p:txBody>
          <a:bodyPr wrap="square" rtlCol="0">
            <a:spAutoFit/>
          </a:bodyPr>
          <a:lstStyle/>
          <a:p>
            <a:pPr marL="285744" indent="-285744">
              <a:buFont typeface="Arial" panose="020B0604020202020204" pitchFamily="34" charset="0"/>
              <a:buChar char="•"/>
            </a:pPr>
            <a:r>
              <a:rPr lang="en-CA" dirty="0">
                <a:solidFill>
                  <a:schemeClr val="bg1"/>
                </a:solidFill>
              </a:rPr>
              <a:t>Pharmacoeconomic assessment</a:t>
            </a:r>
          </a:p>
          <a:p>
            <a:pPr marL="285744" indent="-285744">
              <a:buFont typeface="Arial" panose="020B0604020202020204" pitchFamily="34" charset="0"/>
              <a:buChar char="•"/>
            </a:pPr>
            <a:r>
              <a:rPr lang="en-CA" b="1" dirty="0">
                <a:solidFill>
                  <a:schemeClr val="bg1"/>
                </a:solidFill>
              </a:rPr>
              <a:t>Value Based Price informed by economic report </a:t>
            </a:r>
          </a:p>
          <a:p>
            <a:pPr marL="285744" indent="-285744">
              <a:buFont typeface="Arial" panose="020B0604020202020204" pitchFamily="34" charset="0"/>
              <a:buChar char="•"/>
            </a:pPr>
            <a:r>
              <a:rPr lang="en-CA" b="1" dirty="0">
                <a:solidFill>
                  <a:schemeClr val="bg1"/>
                </a:solidFill>
              </a:rPr>
              <a:t>Plans for review informed by On-market evidence generation plan.</a:t>
            </a:r>
          </a:p>
        </p:txBody>
      </p:sp>
      <p:sp>
        <p:nvSpPr>
          <p:cNvPr id="26" name="TextBox 25">
            <a:extLst>
              <a:ext uri="{FF2B5EF4-FFF2-40B4-BE49-F238E27FC236}">
                <a16:creationId xmlns:a16="http://schemas.microsoft.com/office/drawing/2014/main" xmlns="" id="{EB68FF3B-35A6-4CB7-9AF3-52B3DEBE6FE6}"/>
              </a:ext>
            </a:extLst>
          </p:cNvPr>
          <p:cNvSpPr txBox="1"/>
          <p:nvPr/>
        </p:nvSpPr>
        <p:spPr>
          <a:xfrm>
            <a:off x="2456326" y="5007797"/>
            <a:ext cx="4575359" cy="646331"/>
          </a:xfrm>
          <a:prstGeom prst="rect">
            <a:avLst/>
          </a:prstGeom>
          <a:noFill/>
          <a:ln>
            <a:noFill/>
          </a:ln>
        </p:spPr>
        <p:txBody>
          <a:bodyPr wrap="square" rtlCol="0">
            <a:spAutoFit/>
          </a:bodyPr>
          <a:lstStyle/>
          <a:p>
            <a:pPr marL="285744" indent="-285744">
              <a:buFont typeface="Arial" panose="020B0604020202020204" pitchFamily="34" charset="0"/>
              <a:buChar char="•"/>
            </a:pPr>
            <a:r>
              <a:rPr lang="en-CA" dirty="0">
                <a:solidFill>
                  <a:schemeClr val="bg1"/>
                </a:solidFill>
              </a:rPr>
              <a:t>HTA recommendation</a:t>
            </a:r>
          </a:p>
          <a:p>
            <a:pPr marL="285744" indent="-285744">
              <a:buFont typeface="Arial" panose="020B0604020202020204" pitchFamily="34" charset="0"/>
              <a:buChar char="•"/>
            </a:pPr>
            <a:r>
              <a:rPr lang="en-CA" b="1" dirty="0">
                <a:solidFill>
                  <a:schemeClr val="bg1"/>
                </a:solidFill>
              </a:rPr>
              <a:t>On-market evidence generation plan</a:t>
            </a:r>
          </a:p>
        </p:txBody>
      </p:sp>
      <p:sp>
        <p:nvSpPr>
          <p:cNvPr id="10" name="Title 1">
            <a:extLst>
              <a:ext uri="{FF2B5EF4-FFF2-40B4-BE49-F238E27FC236}">
                <a16:creationId xmlns:a16="http://schemas.microsoft.com/office/drawing/2014/main" xmlns="" id="{1A26DD1E-5A52-47BF-AF8A-65914A53B8E9}"/>
              </a:ext>
            </a:extLst>
          </p:cNvPr>
          <p:cNvSpPr>
            <a:spLocks noGrp="1"/>
          </p:cNvSpPr>
          <p:nvPr>
            <p:ph type="title"/>
          </p:nvPr>
        </p:nvSpPr>
        <p:spPr>
          <a:xfrm>
            <a:off x="58485" y="67719"/>
            <a:ext cx="8996256" cy="500115"/>
          </a:xfrm>
        </p:spPr>
        <p:txBody>
          <a:bodyPr>
            <a:noAutofit/>
          </a:bodyPr>
          <a:lstStyle/>
          <a:p>
            <a:pPr>
              <a:lnSpc>
                <a:spcPct val="90000"/>
              </a:lnSpc>
            </a:pPr>
            <a:r>
              <a:rPr lang="en-CA" sz="2800" b="1" dirty="0">
                <a:solidFill>
                  <a:schemeClr val="bg1"/>
                </a:solidFill>
                <a:latin typeface="Segoe UI" panose="020B0502040204020203" pitchFamily="34" charset="0"/>
                <a:cs typeface="Segoe UI" panose="020B0502040204020203" pitchFamily="34" charset="0"/>
              </a:rPr>
              <a:t>ROMA Overview</a:t>
            </a:r>
          </a:p>
        </p:txBody>
      </p:sp>
    </p:spTree>
    <p:extLst>
      <p:ext uri="{BB962C8B-B14F-4D97-AF65-F5344CB8AC3E}">
        <p14:creationId xmlns:p14="http://schemas.microsoft.com/office/powerpoint/2010/main" val="4070391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xmlns="" id="{DAF42517-825F-4C4B-B15A-65E196521AD3}"/>
              </a:ext>
            </a:extLst>
          </p:cNvPr>
          <p:cNvGraphicFramePr/>
          <p:nvPr>
            <p:extLst>
              <p:ext uri="{D42A27DB-BD31-4B8C-83A1-F6EECF244321}">
                <p14:modId xmlns:p14="http://schemas.microsoft.com/office/powerpoint/2010/main" val="4212339270"/>
              </p:ext>
            </p:extLst>
          </p:nvPr>
        </p:nvGraphicFramePr>
        <p:xfrm>
          <a:off x="-46145" y="984328"/>
          <a:ext cx="8722601" cy="5079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xmlns="" id="{5056763C-702B-4696-97D2-233B880E62C7}"/>
              </a:ext>
            </a:extLst>
          </p:cNvPr>
          <p:cNvSpPr txBox="1">
            <a:spLocks/>
          </p:cNvSpPr>
          <p:nvPr/>
        </p:nvSpPr>
        <p:spPr>
          <a:xfrm>
            <a:off x="169813" y="116632"/>
            <a:ext cx="10506456" cy="445765"/>
          </a:xfrm>
          <a:prstGeom prst="rect">
            <a:avLst/>
          </a:prstGeom>
        </p:spPr>
        <p:txBody>
          <a:bodyPr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dirty="0">
                <a:solidFill>
                  <a:schemeClr val="bg1"/>
                </a:solidFill>
                <a:latin typeface="Segoe UI" panose="020B0502040204020203" pitchFamily="34" charset="0"/>
                <a:cs typeface="Segoe UI" panose="020B0502040204020203" pitchFamily="34" charset="0"/>
              </a:rPr>
              <a:t>ROMA Outputs</a:t>
            </a:r>
          </a:p>
        </p:txBody>
      </p:sp>
      <p:sp>
        <p:nvSpPr>
          <p:cNvPr id="5" name="TextBox 4">
            <a:extLst>
              <a:ext uri="{FF2B5EF4-FFF2-40B4-BE49-F238E27FC236}">
                <a16:creationId xmlns:a16="http://schemas.microsoft.com/office/drawing/2014/main" xmlns="" id="{708016EA-0737-4AEB-8077-045C5F0031F5}"/>
              </a:ext>
            </a:extLst>
          </p:cNvPr>
          <p:cNvSpPr txBox="1"/>
          <p:nvPr/>
        </p:nvSpPr>
        <p:spPr>
          <a:xfrm>
            <a:off x="5292080" y="4005064"/>
            <a:ext cx="2071588" cy="572464"/>
          </a:xfrm>
          <a:prstGeom prst="rect">
            <a:avLst/>
          </a:prstGeom>
          <a:noFill/>
        </p:spPr>
        <p:txBody>
          <a:bodyPr wrap="square">
            <a:spAutoFit/>
          </a:bodyPr>
          <a:lstStyle/>
          <a:p>
            <a:pPr marL="228594" lvl="2" indent="-114297" defTabSz="622284">
              <a:lnSpc>
                <a:spcPct val="90000"/>
              </a:lnSpc>
              <a:spcBef>
                <a:spcPct val="0"/>
              </a:spcBef>
              <a:spcAft>
                <a:spcPct val="15000"/>
              </a:spcAft>
              <a:buChar char="•"/>
            </a:pPr>
            <a:r>
              <a:rPr lang="en-US" sz="1600" dirty="0">
                <a:solidFill>
                  <a:prstClr val="black">
                    <a:hueOff val="0"/>
                    <a:satOff val="0"/>
                    <a:lumOff val="0"/>
                    <a:alphaOff val="0"/>
                  </a:prstClr>
                </a:solidFill>
                <a:latin typeface="Calibri"/>
              </a:rPr>
              <a:t>For how long?</a:t>
            </a:r>
            <a:endParaRPr lang="en-GB" sz="1600" dirty="0">
              <a:solidFill>
                <a:prstClr val="black">
                  <a:hueOff val="0"/>
                  <a:satOff val="0"/>
                  <a:lumOff val="0"/>
                  <a:alphaOff val="0"/>
                </a:prstClr>
              </a:solidFill>
              <a:latin typeface="Calibri"/>
            </a:endParaRPr>
          </a:p>
          <a:p>
            <a:pPr marL="228594" lvl="2" indent="-114297" defTabSz="622284">
              <a:lnSpc>
                <a:spcPct val="90000"/>
              </a:lnSpc>
              <a:spcBef>
                <a:spcPct val="0"/>
              </a:spcBef>
              <a:spcAft>
                <a:spcPct val="15000"/>
              </a:spcAft>
              <a:buChar char="•"/>
            </a:pPr>
            <a:r>
              <a:rPr lang="en-US" sz="1600" dirty="0">
                <a:solidFill>
                  <a:prstClr val="black">
                    <a:hueOff val="0"/>
                    <a:satOff val="0"/>
                    <a:lumOff val="0"/>
                    <a:alphaOff val="0"/>
                  </a:prstClr>
                </a:solidFill>
                <a:latin typeface="Calibri"/>
              </a:rPr>
              <a:t>How to analyze it?</a:t>
            </a:r>
            <a:endParaRPr lang="en-CA" sz="1400" dirty="0">
              <a:solidFill>
                <a:prstClr val="black">
                  <a:hueOff val="0"/>
                  <a:satOff val="0"/>
                  <a:lumOff val="0"/>
                  <a:alphaOff val="0"/>
                </a:prstClr>
              </a:solidFill>
              <a:latin typeface="Calibri"/>
            </a:endParaRPr>
          </a:p>
        </p:txBody>
      </p:sp>
      <p:sp>
        <p:nvSpPr>
          <p:cNvPr id="9" name="TextBox 8">
            <a:extLst>
              <a:ext uri="{FF2B5EF4-FFF2-40B4-BE49-F238E27FC236}">
                <a16:creationId xmlns:a16="http://schemas.microsoft.com/office/drawing/2014/main" xmlns="" id="{D26E8A16-293C-4D5B-B995-5B1DBBB1B4EF}"/>
              </a:ext>
            </a:extLst>
          </p:cNvPr>
          <p:cNvSpPr txBox="1"/>
          <p:nvPr/>
        </p:nvSpPr>
        <p:spPr>
          <a:xfrm>
            <a:off x="2980313" y="4005064"/>
            <a:ext cx="2425691" cy="572464"/>
          </a:xfrm>
          <a:prstGeom prst="rect">
            <a:avLst/>
          </a:prstGeom>
          <a:noFill/>
        </p:spPr>
        <p:txBody>
          <a:bodyPr wrap="square">
            <a:spAutoFit/>
          </a:bodyPr>
          <a:lstStyle/>
          <a:p>
            <a:pPr marL="228594" lvl="2" indent="-114297" defTabSz="622284">
              <a:lnSpc>
                <a:spcPct val="90000"/>
              </a:lnSpc>
              <a:spcBef>
                <a:spcPct val="0"/>
              </a:spcBef>
              <a:spcAft>
                <a:spcPct val="15000"/>
              </a:spcAft>
              <a:buChar char="•"/>
            </a:pPr>
            <a:r>
              <a:rPr lang="en-US" sz="1600" dirty="0">
                <a:solidFill>
                  <a:prstClr val="black">
                    <a:hueOff val="0"/>
                    <a:satOff val="0"/>
                    <a:lumOff val="0"/>
                    <a:alphaOff val="0"/>
                  </a:prstClr>
                </a:solidFill>
                <a:latin typeface="Calibri"/>
              </a:rPr>
              <a:t>What data to collect?</a:t>
            </a:r>
            <a:endParaRPr lang="en-GB" sz="1600" dirty="0">
              <a:solidFill>
                <a:prstClr val="black">
                  <a:hueOff val="0"/>
                  <a:satOff val="0"/>
                  <a:lumOff val="0"/>
                  <a:alphaOff val="0"/>
                </a:prstClr>
              </a:solidFill>
              <a:latin typeface="Calibri"/>
            </a:endParaRPr>
          </a:p>
          <a:p>
            <a:pPr marL="228594" lvl="2" indent="-114297" defTabSz="622284">
              <a:lnSpc>
                <a:spcPct val="90000"/>
              </a:lnSpc>
              <a:spcBef>
                <a:spcPct val="0"/>
              </a:spcBef>
              <a:spcAft>
                <a:spcPct val="15000"/>
              </a:spcAft>
              <a:buChar char="•"/>
            </a:pPr>
            <a:r>
              <a:rPr lang="en-US" sz="1600" dirty="0">
                <a:solidFill>
                  <a:prstClr val="black">
                    <a:hueOff val="0"/>
                    <a:satOff val="0"/>
                    <a:lumOff val="0"/>
                    <a:alphaOff val="0"/>
                  </a:prstClr>
                </a:solidFill>
                <a:latin typeface="Calibri"/>
              </a:rPr>
              <a:t>From which patients?</a:t>
            </a:r>
            <a:endParaRPr lang="en-GB" sz="1600" dirty="0">
              <a:solidFill>
                <a:prstClr val="black">
                  <a:hueOff val="0"/>
                  <a:satOff val="0"/>
                  <a:lumOff val="0"/>
                  <a:alphaOff val="0"/>
                </a:prstClr>
              </a:solidFill>
              <a:latin typeface="Calibri"/>
            </a:endParaRPr>
          </a:p>
        </p:txBody>
      </p:sp>
    </p:spTree>
    <p:extLst>
      <p:ext uri="{BB962C8B-B14F-4D97-AF65-F5344CB8AC3E}">
        <p14:creationId xmlns:p14="http://schemas.microsoft.com/office/powerpoint/2010/main" val="406497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4FF1CF7E-ED3B-4A74-9BAB-87C871850A71}"/>
              </a:ext>
            </a:extLst>
          </p:cNvPr>
          <p:cNvSpPr>
            <a:spLocks noGrp="1"/>
          </p:cNvSpPr>
          <p:nvPr>
            <p:ph type="ftr" sz="quarter" idx="11"/>
          </p:nvPr>
        </p:nvSpPr>
        <p:spPr/>
        <p:txBody>
          <a:bodyPr/>
          <a:lstStyle/>
          <a:p>
            <a:r>
              <a:rPr lang="en-US"/>
              <a:t>Copyright IHE</a:t>
            </a:r>
          </a:p>
        </p:txBody>
      </p:sp>
      <p:sp>
        <p:nvSpPr>
          <p:cNvPr id="6" name="Content Placeholder 5">
            <a:extLst>
              <a:ext uri="{FF2B5EF4-FFF2-40B4-BE49-F238E27FC236}">
                <a16:creationId xmlns:a16="http://schemas.microsoft.com/office/drawing/2014/main" xmlns="" id="{A8EFD7A1-8628-45D9-9E18-68A77814EEEA}"/>
              </a:ext>
            </a:extLst>
          </p:cNvPr>
          <p:cNvSpPr>
            <a:spLocks noGrp="1"/>
          </p:cNvSpPr>
          <p:nvPr>
            <p:ph sz="quarter" idx="12"/>
          </p:nvPr>
        </p:nvSpPr>
        <p:spPr>
          <a:xfrm>
            <a:off x="353446" y="908720"/>
            <a:ext cx="8424936" cy="5255096"/>
          </a:xfrm>
        </p:spPr>
        <p:txBody>
          <a:bodyPr>
            <a:normAutofit/>
          </a:bodyPr>
          <a:lstStyle/>
          <a:p>
            <a:pPr marL="0" indent="0">
              <a:buNone/>
            </a:pPr>
            <a:r>
              <a:rPr lang="en-US" sz="2800" dirty="0">
                <a:solidFill>
                  <a:srgbClr val="333333"/>
                </a:solidFill>
                <a:latin typeface="Calibri" panose="020F0502020204030204" pitchFamily="34" charset="0"/>
                <a:ea typeface="Times New Roman" panose="02020603050405020304" pitchFamily="18" charset="0"/>
              </a:rPr>
              <a:t>Methodological protocol built on standard CEA and value of information (VOI) methods</a:t>
            </a:r>
          </a:p>
          <a:p>
            <a:pPr lvl="1">
              <a:buFontTx/>
              <a:buChar char="-"/>
            </a:pPr>
            <a:r>
              <a:rPr lang="en-US" sz="2400" dirty="0">
                <a:solidFill>
                  <a:srgbClr val="333333"/>
                </a:solidFill>
                <a:latin typeface="Calibri" panose="020F0502020204030204" pitchFamily="34" charset="0"/>
                <a:ea typeface="Times New Roman" panose="02020603050405020304" pitchFamily="18" charset="0"/>
              </a:rPr>
              <a:t>leveraging administrative data assets for data collection, synthesis and reanalysis</a:t>
            </a:r>
            <a:endParaRPr lang="en-US" sz="2400" dirty="0"/>
          </a:p>
          <a:p>
            <a:pPr lvl="1">
              <a:buFontTx/>
              <a:buChar char="-"/>
            </a:pPr>
            <a:r>
              <a:rPr lang="en-US" sz="2400" dirty="0">
                <a:solidFill>
                  <a:srgbClr val="333333"/>
                </a:solidFill>
                <a:latin typeface="Calibri" panose="020F0502020204030204" pitchFamily="34" charset="0"/>
                <a:ea typeface="Times New Roman" panose="02020603050405020304" pitchFamily="18" charset="0"/>
              </a:rPr>
              <a:t>develop multiple research designs to allow alternative research-oriented market access agreements to be evaluated, and </a:t>
            </a:r>
          </a:p>
          <a:p>
            <a:pPr lvl="1">
              <a:buFontTx/>
              <a:buChar char="-"/>
            </a:pPr>
            <a:r>
              <a:rPr lang="en-US" sz="2400" dirty="0">
                <a:solidFill>
                  <a:srgbClr val="333333"/>
                </a:solidFill>
                <a:latin typeface="Calibri" panose="020F0502020204030204" pitchFamily="34" charset="0"/>
                <a:ea typeface="Times New Roman" panose="02020603050405020304" pitchFamily="18" charset="0"/>
              </a:rPr>
              <a:t>facilitate RWE reanalysis for decision making, in three stages distinguished by continuation criteria.</a:t>
            </a:r>
            <a:endParaRPr lang="en-US" sz="2400" dirty="0"/>
          </a:p>
        </p:txBody>
      </p:sp>
      <p:sp>
        <p:nvSpPr>
          <p:cNvPr id="5" name="Title 4">
            <a:extLst>
              <a:ext uri="{FF2B5EF4-FFF2-40B4-BE49-F238E27FC236}">
                <a16:creationId xmlns:a16="http://schemas.microsoft.com/office/drawing/2014/main" xmlns="" id="{8AAF86AD-D55B-470B-8464-C6C189C41387}"/>
              </a:ext>
            </a:extLst>
          </p:cNvPr>
          <p:cNvSpPr>
            <a:spLocks noGrp="1"/>
          </p:cNvSpPr>
          <p:nvPr>
            <p:ph type="title"/>
          </p:nvPr>
        </p:nvSpPr>
        <p:spPr>
          <a:xfrm>
            <a:off x="239349" y="136515"/>
            <a:ext cx="8653131" cy="369607"/>
          </a:xfrm>
        </p:spPr>
        <p:txBody>
          <a:bodyPr/>
          <a:lstStyle/>
          <a:p>
            <a:pPr algn="ctr"/>
            <a:r>
              <a:rPr lang="en-US" dirty="0"/>
              <a:t>ROMA Methods and Process</a:t>
            </a:r>
          </a:p>
        </p:txBody>
      </p:sp>
    </p:spTree>
    <p:extLst>
      <p:ext uri="{BB962C8B-B14F-4D97-AF65-F5344CB8AC3E}">
        <p14:creationId xmlns:p14="http://schemas.microsoft.com/office/powerpoint/2010/main" val="51828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4FF1CF7E-ED3B-4A74-9BAB-87C871850A71}"/>
              </a:ext>
            </a:extLst>
          </p:cNvPr>
          <p:cNvSpPr>
            <a:spLocks noGrp="1"/>
          </p:cNvSpPr>
          <p:nvPr>
            <p:ph type="ftr" sz="quarter" idx="11"/>
          </p:nvPr>
        </p:nvSpPr>
        <p:spPr/>
        <p:txBody>
          <a:bodyPr/>
          <a:lstStyle/>
          <a:p>
            <a:r>
              <a:rPr lang="en-US"/>
              <a:t>Copyright IHE</a:t>
            </a:r>
          </a:p>
        </p:txBody>
      </p:sp>
      <p:sp>
        <p:nvSpPr>
          <p:cNvPr id="6" name="Content Placeholder 5">
            <a:extLst>
              <a:ext uri="{FF2B5EF4-FFF2-40B4-BE49-F238E27FC236}">
                <a16:creationId xmlns:a16="http://schemas.microsoft.com/office/drawing/2014/main" xmlns="" id="{A8EFD7A1-8628-45D9-9E18-68A77814EEEA}"/>
              </a:ext>
            </a:extLst>
          </p:cNvPr>
          <p:cNvSpPr>
            <a:spLocks noGrp="1"/>
          </p:cNvSpPr>
          <p:nvPr>
            <p:ph sz="quarter" idx="12"/>
          </p:nvPr>
        </p:nvSpPr>
        <p:spPr>
          <a:xfrm>
            <a:off x="462675" y="832901"/>
            <a:ext cx="8424936" cy="5255096"/>
          </a:xfrm>
        </p:spPr>
        <p:txBody>
          <a:bodyPr>
            <a:normAutofit/>
          </a:bodyPr>
          <a:lstStyle/>
          <a:p>
            <a:pPr marL="0" indent="0">
              <a:buNone/>
            </a:pPr>
            <a:r>
              <a:rPr lang="en-US" sz="2800" dirty="0">
                <a:solidFill>
                  <a:srgbClr val="333333"/>
                </a:solidFill>
                <a:latin typeface="Calibri" panose="020F0502020204030204" pitchFamily="34" charset="0"/>
                <a:ea typeface="Times New Roman" panose="02020603050405020304" pitchFamily="18" charset="0"/>
              </a:rPr>
              <a:t>Three key stages</a:t>
            </a:r>
          </a:p>
          <a:p>
            <a:pPr marL="857241" lvl="1" indent="-457200">
              <a:spcBef>
                <a:spcPts val="2400"/>
              </a:spcBef>
              <a:buFont typeface="+mj-lt"/>
              <a:buAutoNum type="arabicPeriod"/>
            </a:pPr>
            <a:r>
              <a:rPr lang="en-US" sz="2400" dirty="0">
                <a:solidFill>
                  <a:srgbClr val="333333"/>
                </a:solidFill>
                <a:latin typeface="Calibri" panose="020F0502020204030204" pitchFamily="34" charset="0"/>
                <a:ea typeface="Times New Roman" panose="02020603050405020304" pitchFamily="18" charset="0"/>
              </a:rPr>
              <a:t>Product assessment – c</a:t>
            </a:r>
            <a:r>
              <a:rPr lang="en-US" sz="2400" dirty="0">
                <a:solidFill>
                  <a:srgbClr val="333333"/>
                </a:solidFill>
                <a:latin typeface="Calibri" panose="020F0502020204030204" pitchFamily="34" charset="0"/>
              </a:rPr>
              <a:t>linical appraisal and early </a:t>
            </a:r>
            <a:r>
              <a:rPr lang="en-US" sz="2400" dirty="0" err="1">
                <a:solidFill>
                  <a:srgbClr val="333333"/>
                </a:solidFill>
                <a:latin typeface="Calibri" panose="020F0502020204030204" pitchFamily="34" charset="0"/>
              </a:rPr>
              <a:t>VoI</a:t>
            </a:r>
            <a:r>
              <a:rPr lang="en-US" sz="2400" dirty="0">
                <a:solidFill>
                  <a:srgbClr val="333333"/>
                </a:solidFill>
                <a:latin typeface="Calibri" panose="020F0502020204030204" pitchFamily="34" charset="0"/>
              </a:rPr>
              <a:t> </a:t>
            </a:r>
          </a:p>
          <a:p>
            <a:pPr marL="914388" lvl="1" indent="-457200">
              <a:spcBef>
                <a:spcPts val="2400"/>
              </a:spcBef>
              <a:buFont typeface="+mj-lt"/>
              <a:buAutoNum type="arabicPeriod"/>
            </a:pPr>
            <a:r>
              <a:rPr lang="en-US" sz="2400" dirty="0">
                <a:solidFill>
                  <a:srgbClr val="333333"/>
                </a:solidFill>
                <a:latin typeface="Calibri" panose="020F0502020204030204" pitchFamily="34" charset="0"/>
              </a:rPr>
              <a:t>Develop</a:t>
            </a:r>
            <a:r>
              <a:rPr lang="en-US" sz="2400" dirty="0">
                <a:solidFill>
                  <a:srgbClr val="333333"/>
                </a:solidFill>
                <a:latin typeface="Calibri" panose="020F0502020204030204" pitchFamily="34" charset="0"/>
                <a:ea typeface="Times New Roman" panose="02020603050405020304" pitchFamily="18" charset="0"/>
              </a:rPr>
              <a:t> multiple research designs to allow alternative research-oriented market access agreements to be evaluated </a:t>
            </a:r>
          </a:p>
          <a:p>
            <a:pPr marL="914388" lvl="1" indent="-457200">
              <a:spcBef>
                <a:spcPts val="2400"/>
              </a:spcBef>
              <a:buFont typeface="+mj-lt"/>
              <a:buAutoNum type="arabicPeriod"/>
            </a:pPr>
            <a:r>
              <a:rPr lang="en-US" sz="2400" dirty="0">
                <a:solidFill>
                  <a:srgbClr val="333333"/>
                </a:solidFill>
                <a:latin typeface="Calibri" panose="020F0502020204030204" pitchFamily="34" charset="0"/>
              </a:rPr>
              <a:t>Facilitate</a:t>
            </a:r>
            <a:r>
              <a:rPr lang="en-US" sz="2400" dirty="0">
                <a:solidFill>
                  <a:srgbClr val="333333"/>
                </a:solidFill>
                <a:latin typeface="Calibri" panose="020F0502020204030204" pitchFamily="34" charset="0"/>
                <a:ea typeface="Times New Roman" panose="02020603050405020304" pitchFamily="18" charset="0"/>
              </a:rPr>
              <a:t> RWE reanalysis for decision making, in three stages distinguished by continuation criteria</a:t>
            </a:r>
            <a:endParaRPr lang="en-US" sz="2400" dirty="0"/>
          </a:p>
        </p:txBody>
      </p:sp>
      <p:sp>
        <p:nvSpPr>
          <p:cNvPr id="5" name="Title 4">
            <a:extLst>
              <a:ext uri="{FF2B5EF4-FFF2-40B4-BE49-F238E27FC236}">
                <a16:creationId xmlns:a16="http://schemas.microsoft.com/office/drawing/2014/main" xmlns="" id="{8AAF86AD-D55B-470B-8464-C6C189C41387}"/>
              </a:ext>
            </a:extLst>
          </p:cNvPr>
          <p:cNvSpPr>
            <a:spLocks noGrp="1"/>
          </p:cNvSpPr>
          <p:nvPr>
            <p:ph type="title"/>
          </p:nvPr>
        </p:nvSpPr>
        <p:spPr>
          <a:xfrm>
            <a:off x="239349" y="136515"/>
            <a:ext cx="8653131" cy="369607"/>
          </a:xfrm>
        </p:spPr>
        <p:txBody>
          <a:bodyPr/>
          <a:lstStyle/>
          <a:p>
            <a:pPr algn="ctr"/>
            <a:r>
              <a:rPr lang="en-US" dirty="0"/>
              <a:t>ROMA Methods and Process</a:t>
            </a:r>
          </a:p>
        </p:txBody>
      </p:sp>
    </p:spTree>
    <p:extLst>
      <p:ext uri="{BB962C8B-B14F-4D97-AF65-F5344CB8AC3E}">
        <p14:creationId xmlns:p14="http://schemas.microsoft.com/office/powerpoint/2010/main" val="18437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98BF90B0-DD76-40DA-8B20-B3A3C1964970}"/>
              </a:ext>
            </a:extLst>
          </p:cNvPr>
          <p:cNvSpPr>
            <a:spLocks noGrp="1"/>
          </p:cNvSpPr>
          <p:nvPr>
            <p:ph type="ftr" sz="quarter" idx="11"/>
          </p:nvPr>
        </p:nvSpPr>
        <p:spPr/>
        <p:txBody>
          <a:bodyPr/>
          <a:lstStyle/>
          <a:p>
            <a:r>
              <a:rPr lang="en-US"/>
              <a:t>Copyright IHE</a:t>
            </a:r>
          </a:p>
        </p:txBody>
      </p:sp>
      <p:sp>
        <p:nvSpPr>
          <p:cNvPr id="9" name="Title 8">
            <a:extLst>
              <a:ext uri="{FF2B5EF4-FFF2-40B4-BE49-F238E27FC236}">
                <a16:creationId xmlns:a16="http://schemas.microsoft.com/office/drawing/2014/main" xmlns="" id="{F7EC5BF6-F331-420C-80A5-78A7EA1C7726}"/>
              </a:ext>
            </a:extLst>
          </p:cNvPr>
          <p:cNvSpPr>
            <a:spLocks noGrp="1"/>
          </p:cNvSpPr>
          <p:nvPr>
            <p:ph type="title"/>
          </p:nvPr>
        </p:nvSpPr>
        <p:spPr>
          <a:xfrm>
            <a:off x="66861" y="193618"/>
            <a:ext cx="8967695" cy="369607"/>
          </a:xfrm>
        </p:spPr>
        <p:txBody>
          <a:bodyPr/>
          <a:lstStyle/>
          <a:p>
            <a:pPr algn="ctr">
              <a:lnSpc>
                <a:spcPct val="90000"/>
              </a:lnSpc>
            </a:pPr>
            <a:r>
              <a:rPr lang="en-CA" dirty="0"/>
              <a:t>ROMA</a:t>
            </a:r>
          </a:p>
        </p:txBody>
      </p:sp>
      <p:pic>
        <p:nvPicPr>
          <p:cNvPr id="10" name="Picture 9">
            <a:extLst>
              <a:ext uri="{FF2B5EF4-FFF2-40B4-BE49-F238E27FC236}">
                <a16:creationId xmlns:a16="http://schemas.microsoft.com/office/drawing/2014/main" xmlns="" id="{807B6046-CAF1-43E9-B8DB-925668127576}"/>
              </a:ext>
            </a:extLst>
          </p:cNvPr>
          <p:cNvPicPr>
            <a:picLocks noChangeAspect="1"/>
          </p:cNvPicPr>
          <p:nvPr/>
        </p:nvPicPr>
        <p:blipFill>
          <a:blip r:embed="rId2"/>
          <a:stretch>
            <a:fillRect/>
          </a:stretch>
        </p:blipFill>
        <p:spPr>
          <a:xfrm>
            <a:off x="395536" y="908720"/>
            <a:ext cx="8200523" cy="4612794"/>
          </a:xfrm>
          <a:prstGeom prst="rect">
            <a:avLst/>
          </a:prstGeom>
        </p:spPr>
      </p:pic>
      <p:sp>
        <p:nvSpPr>
          <p:cNvPr id="6" name="Oval 5">
            <a:extLst>
              <a:ext uri="{FF2B5EF4-FFF2-40B4-BE49-F238E27FC236}">
                <a16:creationId xmlns:a16="http://schemas.microsoft.com/office/drawing/2014/main" xmlns="" id="{26ACC83C-D856-4E27-AAAF-A77F0B828A82}"/>
              </a:ext>
            </a:extLst>
          </p:cNvPr>
          <p:cNvSpPr/>
          <p:nvPr/>
        </p:nvSpPr>
        <p:spPr>
          <a:xfrm>
            <a:off x="3635896" y="3429000"/>
            <a:ext cx="360040" cy="1944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2475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39279167-F681-47B4-9F87-60A8A49B85E5}"/>
              </a:ext>
            </a:extLst>
          </p:cNvPr>
          <p:cNvSpPr>
            <a:spLocks noGrp="1"/>
          </p:cNvSpPr>
          <p:nvPr>
            <p:ph type="ftr" sz="quarter" idx="11"/>
          </p:nvPr>
        </p:nvSpPr>
        <p:spPr/>
        <p:txBody>
          <a:bodyPr/>
          <a:lstStyle/>
          <a:p>
            <a:r>
              <a:rPr lang="en-US"/>
              <a:t>Copyright IHE</a:t>
            </a:r>
          </a:p>
        </p:txBody>
      </p:sp>
      <p:sp>
        <p:nvSpPr>
          <p:cNvPr id="5" name="Content Placeholder 4">
            <a:extLst>
              <a:ext uri="{FF2B5EF4-FFF2-40B4-BE49-F238E27FC236}">
                <a16:creationId xmlns:a16="http://schemas.microsoft.com/office/drawing/2014/main" xmlns="" id="{571FEBB7-6F49-4BB6-B434-3ACC71DCF8F4}"/>
              </a:ext>
            </a:extLst>
          </p:cNvPr>
          <p:cNvSpPr>
            <a:spLocks noGrp="1"/>
          </p:cNvSpPr>
          <p:nvPr>
            <p:ph sz="quarter" idx="12"/>
          </p:nvPr>
        </p:nvSpPr>
        <p:spPr>
          <a:xfrm>
            <a:off x="323528" y="847337"/>
            <a:ext cx="8804326" cy="5181600"/>
          </a:xfrm>
        </p:spPr>
        <p:txBody>
          <a:bodyPr>
            <a:normAutofit fontScale="92500"/>
          </a:bodyPr>
          <a:lstStyle/>
          <a:p>
            <a:pPr marL="0" indent="0">
              <a:buNone/>
            </a:pPr>
            <a:r>
              <a:rPr lang="en-US" sz="3000" dirty="0">
                <a:solidFill>
                  <a:srgbClr val="333333"/>
                </a:solidFill>
                <a:latin typeface="+mn-lt"/>
                <a:ea typeface="Times New Roman" panose="02020603050405020304" pitchFamily="18" charset="0"/>
                <a:cs typeface="Calibri" panose="020F0502020204030204" pitchFamily="34" charset="0"/>
              </a:rPr>
              <a:t>The </a:t>
            </a:r>
            <a:r>
              <a:rPr lang="en-US" sz="3000" b="1" dirty="0">
                <a:solidFill>
                  <a:srgbClr val="333333"/>
                </a:solidFill>
                <a:latin typeface="+mn-lt"/>
                <a:ea typeface="Times New Roman" panose="02020603050405020304" pitchFamily="18" charset="0"/>
                <a:cs typeface="Calibri" panose="020F0502020204030204" pitchFamily="34" charset="0"/>
              </a:rPr>
              <a:t>purpose </a:t>
            </a:r>
            <a:r>
              <a:rPr lang="en-US" sz="3000" dirty="0">
                <a:solidFill>
                  <a:srgbClr val="333333"/>
                </a:solidFill>
                <a:latin typeface="+mn-lt"/>
                <a:ea typeface="Times New Roman" panose="02020603050405020304" pitchFamily="18" charset="0"/>
                <a:cs typeface="Calibri" panose="020F0502020204030204" pitchFamily="34" charset="0"/>
              </a:rPr>
              <a:t>of this stage is to provide guidance to develop models suitable for:</a:t>
            </a:r>
          </a:p>
          <a:p>
            <a:pPr lvl="1">
              <a:buFont typeface="Arial" panose="020B0604020202020204" pitchFamily="34" charset="0"/>
              <a:buChar char="•"/>
            </a:pPr>
            <a:r>
              <a:rPr lang="en-US" sz="2600" dirty="0">
                <a:solidFill>
                  <a:srgbClr val="333333"/>
                </a:solidFill>
                <a:latin typeface="+mn-lt"/>
                <a:ea typeface="Times New Roman" panose="02020603050405020304" pitchFamily="18" charset="0"/>
                <a:cs typeface="Calibri" panose="020F0502020204030204" pitchFamily="34" charset="0"/>
              </a:rPr>
              <a:t>Expected Net Benefit (ENB) and PSA,</a:t>
            </a:r>
          </a:p>
          <a:p>
            <a:pPr lvl="1">
              <a:buFont typeface="Arial" panose="020B0604020202020204" pitchFamily="34" charset="0"/>
              <a:buChar char="•"/>
            </a:pPr>
            <a:r>
              <a:rPr lang="en-US" sz="2600" dirty="0">
                <a:solidFill>
                  <a:srgbClr val="333333"/>
                </a:solidFill>
                <a:latin typeface="+mn-lt"/>
                <a:ea typeface="Times New Roman" panose="02020603050405020304" pitchFamily="18" charset="0"/>
                <a:cs typeface="Calibri" panose="020F0502020204030204" pitchFamily="34" charset="0"/>
              </a:rPr>
              <a:t>Iterative (Bayesian) updating of model parameters, and</a:t>
            </a:r>
          </a:p>
          <a:p>
            <a:pPr lvl="1">
              <a:buFont typeface="Arial" panose="020B0604020202020204" pitchFamily="34" charset="0"/>
              <a:buChar char="•"/>
            </a:pPr>
            <a:r>
              <a:rPr lang="en-US" sz="2600" dirty="0">
                <a:solidFill>
                  <a:srgbClr val="333333"/>
                </a:solidFill>
                <a:latin typeface="+mn-lt"/>
                <a:ea typeface="Times New Roman" panose="02020603050405020304" pitchFamily="18" charset="0"/>
                <a:cs typeface="Calibri" panose="020F0502020204030204" pitchFamily="34" charset="0"/>
              </a:rPr>
              <a:t>Range of VOI outputs: EVPI, EVPPI, ENPVSI.</a:t>
            </a:r>
          </a:p>
          <a:p>
            <a:endParaRPr lang="en-US" sz="2800" dirty="0">
              <a:solidFill>
                <a:srgbClr val="333333"/>
              </a:solidFill>
              <a:latin typeface="+mn-lt"/>
              <a:ea typeface="Times New Roman" panose="02020603050405020304" pitchFamily="18" charset="0"/>
              <a:cs typeface="Calibri" panose="020F0502020204030204" pitchFamily="34" charset="0"/>
            </a:endParaRPr>
          </a:p>
          <a:p>
            <a:pPr marL="0" indent="0">
              <a:buNone/>
            </a:pPr>
            <a:r>
              <a:rPr lang="en-US" sz="3000" b="1" i="1" dirty="0">
                <a:solidFill>
                  <a:srgbClr val="333333"/>
                </a:solidFill>
                <a:latin typeface="+mn-lt"/>
                <a:ea typeface="Times New Roman" panose="02020603050405020304" pitchFamily="18" charset="0"/>
                <a:cs typeface="Calibri" panose="020F0502020204030204" pitchFamily="34" charset="0"/>
              </a:rPr>
              <a:t>De novo</a:t>
            </a:r>
            <a:r>
              <a:rPr lang="en-US" sz="3000" i="1" dirty="0">
                <a:solidFill>
                  <a:srgbClr val="333333"/>
                </a:solidFill>
                <a:latin typeface="+mn-lt"/>
                <a:ea typeface="Times New Roman" panose="02020603050405020304" pitchFamily="18" charset="0"/>
                <a:cs typeface="Calibri" panose="020F0502020204030204" pitchFamily="34" charset="0"/>
              </a:rPr>
              <a:t> </a:t>
            </a:r>
            <a:r>
              <a:rPr lang="en-US" sz="3000" dirty="0">
                <a:solidFill>
                  <a:srgbClr val="333333"/>
                </a:solidFill>
                <a:latin typeface="+mn-lt"/>
                <a:ea typeface="Times New Roman" panose="02020603050405020304" pitchFamily="18" charset="0"/>
                <a:cs typeface="Calibri" panose="020F0502020204030204" pitchFamily="34" charset="0"/>
              </a:rPr>
              <a:t>model development to support:</a:t>
            </a:r>
          </a:p>
          <a:p>
            <a:pPr lvl="1">
              <a:buFont typeface="Arial" panose="020B0604020202020204" pitchFamily="34" charset="0"/>
              <a:buChar char="•"/>
            </a:pPr>
            <a:r>
              <a:rPr lang="en-US" sz="2600" dirty="0">
                <a:solidFill>
                  <a:srgbClr val="333333"/>
                </a:solidFill>
                <a:latin typeface="+mn-lt"/>
                <a:cs typeface="Calibri" panose="020F0502020204030204" pitchFamily="34" charset="0"/>
              </a:rPr>
              <a:t>Reduction of structural uncertainty, alignment to care pathway,</a:t>
            </a:r>
          </a:p>
          <a:p>
            <a:pPr lvl="1">
              <a:buFont typeface="Arial" panose="020B0604020202020204" pitchFamily="34" charset="0"/>
              <a:buChar char="•"/>
            </a:pPr>
            <a:r>
              <a:rPr lang="en-US" sz="2600" dirty="0">
                <a:solidFill>
                  <a:srgbClr val="333333"/>
                </a:solidFill>
                <a:latin typeface="+mn-lt"/>
                <a:cs typeface="Calibri" panose="020F0502020204030204" pitchFamily="34" charset="0"/>
              </a:rPr>
              <a:t>Efficiency of model structure for advanced methods implementation, and</a:t>
            </a:r>
          </a:p>
          <a:p>
            <a:pPr lvl="1">
              <a:buFont typeface="Arial" panose="020B0604020202020204" pitchFamily="34" charset="0"/>
              <a:buChar char="•"/>
            </a:pPr>
            <a:r>
              <a:rPr lang="en-US" sz="2600" dirty="0">
                <a:solidFill>
                  <a:srgbClr val="333333"/>
                </a:solidFill>
                <a:latin typeface="+mn-lt"/>
                <a:cs typeface="Calibri" panose="020F0502020204030204" pitchFamily="34" charset="0"/>
              </a:rPr>
              <a:t>Inclusive participation of all stakeholders.</a:t>
            </a:r>
            <a:endParaRPr lang="en-US" sz="2600" dirty="0">
              <a:latin typeface="+mn-lt"/>
            </a:endParaRPr>
          </a:p>
          <a:p>
            <a:endParaRPr lang="en-US" dirty="0">
              <a:latin typeface="+mn-lt"/>
            </a:endParaRPr>
          </a:p>
        </p:txBody>
      </p:sp>
      <p:sp>
        <p:nvSpPr>
          <p:cNvPr id="4" name="Title 3">
            <a:extLst>
              <a:ext uri="{FF2B5EF4-FFF2-40B4-BE49-F238E27FC236}">
                <a16:creationId xmlns:a16="http://schemas.microsoft.com/office/drawing/2014/main" xmlns="" id="{4B0CB78A-0033-43D7-B5E2-DF4A15713362}"/>
              </a:ext>
            </a:extLst>
          </p:cNvPr>
          <p:cNvSpPr>
            <a:spLocks noGrp="1"/>
          </p:cNvSpPr>
          <p:nvPr>
            <p:ph type="title"/>
          </p:nvPr>
        </p:nvSpPr>
        <p:spPr>
          <a:xfrm>
            <a:off x="88153" y="136515"/>
            <a:ext cx="8804327" cy="369607"/>
          </a:xfrm>
        </p:spPr>
        <p:txBody>
          <a:bodyPr/>
          <a:lstStyle/>
          <a:p>
            <a:pPr algn="ctr"/>
            <a:r>
              <a:rPr lang="en-US" dirty="0"/>
              <a:t>ROMA Stage 1: Initial Assessment</a:t>
            </a:r>
          </a:p>
        </p:txBody>
      </p:sp>
    </p:spTree>
    <p:extLst>
      <p:ext uri="{BB962C8B-B14F-4D97-AF65-F5344CB8AC3E}">
        <p14:creationId xmlns:p14="http://schemas.microsoft.com/office/powerpoint/2010/main" val="20338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DBDE0841-CBEF-48D7-8AD9-DFC4B468A41A}"/>
              </a:ext>
            </a:extLst>
          </p:cNvPr>
          <p:cNvSpPr>
            <a:spLocks noGrp="1"/>
          </p:cNvSpPr>
          <p:nvPr>
            <p:ph type="ftr" sz="quarter" idx="11"/>
          </p:nvPr>
        </p:nvSpPr>
        <p:spPr/>
        <p:txBody>
          <a:bodyPr/>
          <a:lstStyle/>
          <a:p>
            <a:r>
              <a:rPr lang="en-US"/>
              <a:t>Copyright IHE</a:t>
            </a:r>
          </a:p>
        </p:txBody>
      </p:sp>
      <p:sp>
        <p:nvSpPr>
          <p:cNvPr id="5" name="Content Placeholder 4">
            <a:extLst>
              <a:ext uri="{FF2B5EF4-FFF2-40B4-BE49-F238E27FC236}">
                <a16:creationId xmlns:a16="http://schemas.microsoft.com/office/drawing/2014/main" xmlns="" id="{571FEBB7-6F49-4BB6-B434-3ACC71DCF8F4}"/>
              </a:ext>
            </a:extLst>
          </p:cNvPr>
          <p:cNvSpPr>
            <a:spLocks noGrp="1"/>
          </p:cNvSpPr>
          <p:nvPr>
            <p:ph sz="quarter" idx="12"/>
          </p:nvPr>
        </p:nvSpPr>
        <p:spPr>
          <a:xfrm>
            <a:off x="98245" y="733209"/>
            <a:ext cx="9167330" cy="1759688"/>
          </a:xfrm>
        </p:spPr>
        <p:txBody>
          <a:bodyPr>
            <a:normAutofit/>
          </a:bodyPr>
          <a:lstStyle/>
          <a:p>
            <a:pPr marL="0" indent="0">
              <a:buNone/>
            </a:pPr>
            <a:r>
              <a:rPr lang="en-US" sz="2800" b="1" dirty="0">
                <a:solidFill>
                  <a:srgbClr val="333333"/>
                </a:solidFill>
                <a:latin typeface="+mn-lt"/>
                <a:ea typeface="Times New Roman" panose="02020603050405020304" pitchFamily="18" charset="0"/>
                <a:cs typeface="Calibri" panose="020F0502020204030204" pitchFamily="34" charset="0"/>
              </a:rPr>
              <a:t>   Objectives</a:t>
            </a:r>
            <a:endParaRPr lang="en-US" sz="2800" dirty="0">
              <a:solidFill>
                <a:srgbClr val="333333"/>
              </a:solidFill>
              <a:latin typeface="+mn-lt"/>
              <a:ea typeface="Times New Roman" panose="02020603050405020304" pitchFamily="18" charset="0"/>
              <a:cs typeface="Calibri" panose="020F0502020204030204" pitchFamily="34" charset="0"/>
            </a:endParaRPr>
          </a:p>
          <a:p>
            <a:pPr marL="595312" lvl="1" indent="-342900">
              <a:buFont typeface="Arial" panose="020B0604020202020204" pitchFamily="34" charset="0"/>
              <a:buChar char="•"/>
            </a:pPr>
            <a:r>
              <a:rPr lang="en-US" dirty="0">
                <a:solidFill>
                  <a:srgbClr val="333333"/>
                </a:solidFill>
                <a:latin typeface="+mn-lt"/>
                <a:ea typeface="Times New Roman" panose="02020603050405020304" pitchFamily="18" charset="0"/>
                <a:cs typeface="Calibri" panose="020F0502020204030204" pitchFamily="34" charset="0"/>
              </a:rPr>
              <a:t>Conduct scoping and evidence review, set model structure</a:t>
            </a:r>
          </a:p>
          <a:p>
            <a:pPr marL="595312" lvl="1" indent="-342900">
              <a:buFont typeface="Arial" panose="020B0604020202020204" pitchFamily="34" charset="0"/>
              <a:buChar char="•"/>
            </a:pPr>
            <a:r>
              <a:rPr lang="en-US" dirty="0">
                <a:solidFill>
                  <a:srgbClr val="333333"/>
                </a:solidFill>
                <a:latin typeface="+mn-lt"/>
                <a:ea typeface="Times New Roman" panose="02020603050405020304" pitchFamily="18" charset="0"/>
                <a:cs typeface="Calibri" panose="020F0502020204030204" pitchFamily="34" charset="0"/>
              </a:rPr>
              <a:t>Develop </a:t>
            </a:r>
            <a:r>
              <a:rPr lang="en-US" i="1" dirty="0">
                <a:solidFill>
                  <a:srgbClr val="333333"/>
                </a:solidFill>
                <a:latin typeface="+mn-lt"/>
                <a:ea typeface="Times New Roman" panose="02020603050405020304" pitchFamily="18" charset="0"/>
                <a:cs typeface="Calibri" panose="020F0502020204030204" pitchFamily="34" charset="0"/>
              </a:rPr>
              <a:t>de novo </a:t>
            </a:r>
            <a:r>
              <a:rPr lang="en-US" dirty="0">
                <a:solidFill>
                  <a:srgbClr val="333333"/>
                </a:solidFill>
                <a:latin typeface="+mn-lt"/>
                <a:ea typeface="Times New Roman" panose="02020603050405020304" pitchFamily="18" charset="0"/>
                <a:cs typeface="Calibri" panose="020F0502020204030204" pitchFamily="34" charset="0"/>
              </a:rPr>
              <a:t>model, produce ENB and PSA</a:t>
            </a:r>
          </a:p>
          <a:p>
            <a:pPr marL="595312" lvl="1" indent="-342900">
              <a:buFont typeface="Arial" panose="020B0604020202020204" pitchFamily="34" charset="0"/>
              <a:buChar char="•"/>
            </a:pPr>
            <a:r>
              <a:rPr lang="en-US" dirty="0">
                <a:solidFill>
                  <a:srgbClr val="333333"/>
                </a:solidFill>
                <a:latin typeface="+mn-lt"/>
                <a:ea typeface="Times New Roman" panose="02020603050405020304" pitchFamily="18" charset="0"/>
                <a:cs typeface="Calibri" panose="020F0502020204030204" pitchFamily="34" charset="0"/>
              </a:rPr>
              <a:t>Conduct rapid expected value of perfect parameter information (EVPPI) analysis</a:t>
            </a:r>
          </a:p>
          <a:p>
            <a:endParaRPr lang="en-US" dirty="0">
              <a:latin typeface="+mn-lt"/>
            </a:endParaRPr>
          </a:p>
          <a:p>
            <a:pPr marL="0" indent="0">
              <a:buNone/>
            </a:pPr>
            <a:endParaRPr lang="en-US" sz="2400" dirty="0">
              <a:latin typeface="+mn-lt"/>
            </a:endParaRPr>
          </a:p>
          <a:p>
            <a:endParaRPr lang="en-US" dirty="0">
              <a:latin typeface="+mn-lt"/>
            </a:endParaRPr>
          </a:p>
        </p:txBody>
      </p:sp>
      <p:sp>
        <p:nvSpPr>
          <p:cNvPr id="4" name="Title 3">
            <a:extLst>
              <a:ext uri="{FF2B5EF4-FFF2-40B4-BE49-F238E27FC236}">
                <a16:creationId xmlns:a16="http://schemas.microsoft.com/office/drawing/2014/main" xmlns="" id="{4B0CB78A-0033-43D7-B5E2-DF4A15713362}"/>
              </a:ext>
            </a:extLst>
          </p:cNvPr>
          <p:cNvSpPr>
            <a:spLocks noGrp="1"/>
          </p:cNvSpPr>
          <p:nvPr>
            <p:ph type="title"/>
          </p:nvPr>
        </p:nvSpPr>
        <p:spPr>
          <a:xfrm>
            <a:off x="183163" y="113817"/>
            <a:ext cx="8588346" cy="369607"/>
          </a:xfrm>
        </p:spPr>
        <p:txBody>
          <a:bodyPr/>
          <a:lstStyle/>
          <a:p>
            <a:pPr algn="ctr"/>
            <a:r>
              <a:rPr lang="en-US" dirty="0"/>
              <a:t>ROMA Stage 1: Initial Assessment</a:t>
            </a:r>
          </a:p>
        </p:txBody>
      </p:sp>
      <p:sp>
        <p:nvSpPr>
          <p:cNvPr id="7" name="Content Placeholder 4">
            <a:extLst>
              <a:ext uri="{FF2B5EF4-FFF2-40B4-BE49-F238E27FC236}">
                <a16:creationId xmlns:a16="http://schemas.microsoft.com/office/drawing/2014/main" xmlns="" id="{5D97CDC3-AF4F-4F12-9DC4-C00180A37EF4}"/>
              </a:ext>
            </a:extLst>
          </p:cNvPr>
          <p:cNvSpPr txBox="1">
            <a:spLocks/>
          </p:cNvSpPr>
          <p:nvPr/>
        </p:nvSpPr>
        <p:spPr>
          <a:xfrm>
            <a:off x="376610" y="2918209"/>
            <a:ext cx="3701324" cy="21735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mn-lt"/>
              </a:rPr>
              <a:t>Continuation Criteria</a:t>
            </a:r>
          </a:p>
          <a:p>
            <a:pPr marL="0" indent="0">
              <a:buNone/>
            </a:pPr>
            <a:r>
              <a:rPr lang="en-US" dirty="0">
                <a:latin typeface="+mn-lt"/>
              </a:rPr>
              <a:t>For at least one parameter, the EVPPI is greater than the cost to generate RWE for that parameter</a:t>
            </a:r>
          </a:p>
          <a:p>
            <a:endParaRPr lang="en-US" sz="2400" dirty="0">
              <a:latin typeface="+mn-lt"/>
            </a:endParaRPr>
          </a:p>
          <a:p>
            <a:endParaRPr lang="en-US" dirty="0">
              <a:latin typeface="+mn-lt"/>
            </a:endParaRPr>
          </a:p>
        </p:txBody>
      </p:sp>
      <p:pic>
        <p:nvPicPr>
          <p:cNvPr id="10" name="Picture 9">
            <a:extLst>
              <a:ext uri="{FF2B5EF4-FFF2-40B4-BE49-F238E27FC236}">
                <a16:creationId xmlns:a16="http://schemas.microsoft.com/office/drawing/2014/main" xmlns="" id="{9BDFEE49-75E3-4BBD-9ACA-5932DD493DE9}"/>
              </a:ext>
            </a:extLst>
          </p:cNvPr>
          <p:cNvPicPr>
            <a:picLocks noChangeAspect="1"/>
          </p:cNvPicPr>
          <p:nvPr/>
        </p:nvPicPr>
        <p:blipFill>
          <a:blip r:embed="rId3"/>
          <a:stretch>
            <a:fillRect/>
          </a:stretch>
        </p:blipFill>
        <p:spPr>
          <a:xfrm>
            <a:off x="4572000" y="2708920"/>
            <a:ext cx="4199509" cy="2592150"/>
          </a:xfrm>
          <a:prstGeom prst="rect">
            <a:avLst/>
          </a:prstGeom>
        </p:spPr>
      </p:pic>
    </p:spTree>
    <p:extLst>
      <p:ext uri="{BB962C8B-B14F-4D97-AF65-F5344CB8AC3E}">
        <p14:creationId xmlns:p14="http://schemas.microsoft.com/office/powerpoint/2010/main" val="173912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1BEC726-2381-4AB3-9262-032B5CBCC9F4}"/>
              </a:ext>
            </a:extLst>
          </p:cNvPr>
          <p:cNvSpPr>
            <a:spLocks noGrp="1"/>
          </p:cNvSpPr>
          <p:nvPr>
            <p:ph type="title"/>
          </p:nvPr>
        </p:nvSpPr>
        <p:spPr>
          <a:xfrm>
            <a:off x="179513" y="116632"/>
            <a:ext cx="8640960" cy="369607"/>
          </a:xfrm>
        </p:spPr>
        <p:txBody>
          <a:bodyPr/>
          <a:lstStyle/>
          <a:p>
            <a:pPr algn="ctr"/>
            <a:r>
              <a:rPr lang="en-CA" dirty="0"/>
              <a:t>ROMA Outputs</a:t>
            </a:r>
          </a:p>
        </p:txBody>
      </p:sp>
      <p:pic>
        <p:nvPicPr>
          <p:cNvPr id="8" name="Picture 7">
            <a:extLst>
              <a:ext uri="{FF2B5EF4-FFF2-40B4-BE49-F238E27FC236}">
                <a16:creationId xmlns:a16="http://schemas.microsoft.com/office/drawing/2014/main" xmlns="" id="{3C9D770E-A9A7-4103-B892-F71804CF45A0}"/>
              </a:ext>
            </a:extLst>
          </p:cNvPr>
          <p:cNvPicPr>
            <a:picLocks noChangeAspect="1"/>
          </p:cNvPicPr>
          <p:nvPr/>
        </p:nvPicPr>
        <p:blipFill>
          <a:blip r:embed="rId2"/>
          <a:stretch>
            <a:fillRect/>
          </a:stretch>
        </p:blipFill>
        <p:spPr>
          <a:xfrm>
            <a:off x="1328599" y="1628800"/>
            <a:ext cx="6342788" cy="4330173"/>
          </a:xfrm>
          <a:prstGeom prst="rect">
            <a:avLst/>
          </a:prstGeom>
        </p:spPr>
      </p:pic>
      <p:sp>
        <p:nvSpPr>
          <p:cNvPr id="9" name="TextBox 8">
            <a:extLst>
              <a:ext uri="{FF2B5EF4-FFF2-40B4-BE49-F238E27FC236}">
                <a16:creationId xmlns:a16="http://schemas.microsoft.com/office/drawing/2014/main" xmlns="" id="{65A0C82A-606D-4A05-92F6-A3B73CCE2E86}"/>
              </a:ext>
            </a:extLst>
          </p:cNvPr>
          <p:cNvSpPr txBox="1"/>
          <p:nvPr/>
        </p:nvSpPr>
        <p:spPr>
          <a:xfrm>
            <a:off x="1115617" y="734354"/>
            <a:ext cx="6768752" cy="646331"/>
          </a:xfrm>
          <a:prstGeom prst="rect">
            <a:avLst/>
          </a:prstGeom>
          <a:noFill/>
        </p:spPr>
        <p:txBody>
          <a:bodyPr wrap="square" rtlCol="0">
            <a:spAutoFit/>
          </a:bodyPr>
          <a:lstStyle/>
          <a:p>
            <a:r>
              <a:rPr lang="en-CA" dirty="0"/>
              <a:t>The value of additional research depends on the </a:t>
            </a:r>
            <a:r>
              <a:rPr lang="en-CA" b="1" dirty="0"/>
              <a:t>willingness to pay per additional QALY</a:t>
            </a:r>
          </a:p>
        </p:txBody>
      </p:sp>
    </p:spTree>
    <p:extLst>
      <p:ext uri="{BB962C8B-B14F-4D97-AF65-F5344CB8AC3E}">
        <p14:creationId xmlns:p14="http://schemas.microsoft.com/office/powerpoint/2010/main" val="265392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pPr algn="ctr"/>
            <a:r>
              <a:rPr lang="en-US" dirty="0">
                <a:ea typeface="Segoe UI" panose="020B0502040204020203" pitchFamily="34" charset="0"/>
              </a:rPr>
              <a:t>Overview</a:t>
            </a:r>
          </a:p>
        </p:txBody>
      </p:sp>
      <p:sp>
        <p:nvSpPr>
          <p:cNvPr id="10" name="Content Placeholder 9"/>
          <p:cNvSpPr>
            <a:spLocks noGrp="1"/>
          </p:cNvSpPr>
          <p:nvPr>
            <p:ph sz="quarter" idx="12"/>
          </p:nvPr>
        </p:nvSpPr>
        <p:spPr>
          <a:xfrm>
            <a:off x="359534" y="1038225"/>
            <a:ext cx="8604954" cy="5181600"/>
          </a:xfrm>
        </p:spPr>
        <p:txBody>
          <a:bodyPr>
            <a:noAutofit/>
          </a:bodyPr>
          <a:lstStyle/>
          <a:p>
            <a:r>
              <a:rPr lang="en-US" dirty="0"/>
              <a:t>The Changing Regulatory/Reimbursement Landscape</a:t>
            </a:r>
          </a:p>
          <a:p>
            <a:r>
              <a:rPr lang="en-US" dirty="0"/>
              <a:t>The importance of uncertainty</a:t>
            </a:r>
          </a:p>
          <a:p>
            <a:r>
              <a:rPr lang="en-US" dirty="0"/>
              <a:t>Reducing uncertainty: Research Oriented Market Access</a:t>
            </a:r>
          </a:p>
          <a:p>
            <a:pPr lvl="1"/>
            <a:r>
              <a:rPr lang="en-US" dirty="0"/>
              <a:t>Principles</a:t>
            </a:r>
          </a:p>
          <a:p>
            <a:pPr lvl="1"/>
            <a:r>
              <a:rPr lang="en-US" dirty="0"/>
              <a:t>Overview</a:t>
            </a:r>
          </a:p>
          <a:p>
            <a:pPr lvl="1"/>
            <a:r>
              <a:rPr lang="en-US" dirty="0"/>
              <a:t>Methods and Outputs</a:t>
            </a:r>
          </a:p>
          <a:p>
            <a:pPr lvl="1"/>
            <a:endParaRPr lang="en-US" dirty="0"/>
          </a:p>
          <a:p>
            <a:pPr marL="0" indent="0">
              <a:buNone/>
            </a:pPr>
            <a:endParaRPr lang="en-CA" dirty="0">
              <a:ea typeface="Segoe UI" panose="020B0502040204020203" pitchFamily="34" charset="0"/>
            </a:endParaRPr>
          </a:p>
        </p:txBody>
      </p:sp>
      <p:sp>
        <p:nvSpPr>
          <p:cNvPr id="2" name="Slide Number Placeholder 1">
            <a:extLst>
              <a:ext uri="{FF2B5EF4-FFF2-40B4-BE49-F238E27FC236}">
                <a16:creationId xmlns:a16="http://schemas.microsoft.com/office/drawing/2014/main" xmlns="" id="{72E9A532-3026-40D5-B369-86C75111A284}"/>
              </a:ext>
            </a:extLst>
          </p:cNvPr>
          <p:cNvSpPr>
            <a:spLocks noGrp="1"/>
          </p:cNvSpPr>
          <p:nvPr>
            <p:ph type="sldNum" sz="quarter" idx="4294967295"/>
          </p:nvPr>
        </p:nvSpPr>
        <p:spPr>
          <a:xfrm>
            <a:off x="7823200" y="6356352"/>
            <a:ext cx="2844800" cy="365125"/>
          </a:xfrm>
        </p:spPr>
        <p:txBody>
          <a:bodyPr/>
          <a:lstStyle/>
          <a:p>
            <a:fld id="{2F2CE7F5-E9D7-493A-AB4F-B76DAB9D1703}" type="slidenum">
              <a:rPr lang="en-US" smtClean="0"/>
              <a:t>2</a:t>
            </a:fld>
            <a:endParaRPr lang="en-US"/>
          </a:p>
        </p:txBody>
      </p:sp>
    </p:spTree>
    <p:extLst>
      <p:ext uri="{BB962C8B-B14F-4D97-AF65-F5344CB8AC3E}">
        <p14:creationId xmlns:p14="http://schemas.microsoft.com/office/powerpoint/2010/main" val="1578758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 id="{1E6253F1-8D33-434E-B906-99F19F1B4A25}"/>
              </a:ext>
            </a:extLst>
          </p:cNvPr>
          <p:cNvSpPr>
            <a:spLocks noGrp="1"/>
          </p:cNvSpPr>
          <p:nvPr>
            <p:ph type="title"/>
          </p:nvPr>
        </p:nvSpPr>
        <p:spPr>
          <a:xfrm>
            <a:off x="179513" y="116632"/>
            <a:ext cx="8640960" cy="369607"/>
          </a:xfrm>
        </p:spPr>
        <p:txBody>
          <a:bodyPr/>
          <a:lstStyle/>
          <a:p>
            <a:r>
              <a:rPr lang="en-CA" dirty="0"/>
              <a:t>ROMA Outputs</a:t>
            </a:r>
          </a:p>
        </p:txBody>
      </p:sp>
      <p:pic>
        <p:nvPicPr>
          <p:cNvPr id="6" name="Picture 5">
            <a:extLst>
              <a:ext uri="{FF2B5EF4-FFF2-40B4-BE49-F238E27FC236}">
                <a16:creationId xmlns:a16="http://schemas.microsoft.com/office/drawing/2014/main" xmlns="" id="{30E5F47D-668D-4032-B89C-191A9DAF9E82}"/>
              </a:ext>
            </a:extLst>
          </p:cNvPr>
          <p:cNvPicPr>
            <a:picLocks noChangeAspect="1"/>
          </p:cNvPicPr>
          <p:nvPr/>
        </p:nvPicPr>
        <p:blipFill>
          <a:blip r:embed="rId2"/>
          <a:stretch>
            <a:fillRect/>
          </a:stretch>
        </p:blipFill>
        <p:spPr>
          <a:xfrm>
            <a:off x="971600" y="1400170"/>
            <a:ext cx="7056784" cy="4746352"/>
          </a:xfrm>
          <a:prstGeom prst="rect">
            <a:avLst/>
          </a:prstGeom>
        </p:spPr>
      </p:pic>
      <p:sp>
        <p:nvSpPr>
          <p:cNvPr id="7" name="TextBox 6">
            <a:extLst>
              <a:ext uri="{FF2B5EF4-FFF2-40B4-BE49-F238E27FC236}">
                <a16:creationId xmlns:a16="http://schemas.microsoft.com/office/drawing/2014/main" xmlns="" id="{B3034622-5E4C-4145-B351-799A6F5DDC14}"/>
              </a:ext>
            </a:extLst>
          </p:cNvPr>
          <p:cNvSpPr txBox="1"/>
          <p:nvPr/>
        </p:nvSpPr>
        <p:spPr>
          <a:xfrm>
            <a:off x="1115616" y="753839"/>
            <a:ext cx="7416823" cy="646331"/>
          </a:xfrm>
          <a:prstGeom prst="rect">
            <a:avLst/>
          </a:prstGeom>
          <a:noFill/>
        </p:spPr>
        <p:txBody>
          <a:bodyPr wrap="square" rtlCol="0">
            <a:spAutoFit/>
          </a:bodyPr>
          <a:lstStyle/>
          <a:p>
            <a:r>
              <a:rPr lang="en-CA" dirty="0"/>
              <a:t>The value of additional research </a:t>
            </a:r>
            <a:r>
              <a:rPr lang="en-CA" b="1" dirty="0"/>
              <a:t>for a given willingness to pay </a:t>
            </a:r>
            <a:r>
              <a:rPr lang="en-CA" dirty="0"/>
              <a:t>per QALY is </a:t>
            </a:r>
            <a:r>
              <a:rPr lang="en-CA" b="1" dirty="0"/>
              <a:t>dependent on the price </a:t>
            </a:r>
            <a:r>
              <a:rPr lang="en-CA" dirty="0"/>
              <a:t>of the product</a:t>
            </a:r>
          </a:p>
        </p:txBody>
      </p:sp>
      <p:cxnSp>
        <p:nvCxnSpPr>
          <p:cNvPr id="9" name="Straight Connector 8">
            <a:extLst>
              <a:ext uri="{FF2B5EF4-FFF2-40B4-BE49-F238E27FC236}">
                <a16:creationId xmlns:a16="http://schemas.microsoft.com/office/drawing/2014/main" xmlns="" id="{24451A1F-2250-40FF-BBBD-FE52D8F9C366}"/>
              </a:ext>
            </a:extLst>
          </p:cNvPr>
          <p:cNvCxnSpPr/>
          <p:nvPr/>
        </p:nvCxnSpPr>
        <p:spPr>
          <a:xfrm flipV="1">
            <a:off x="4788024" y="1556792"/>
            <a:ext cx="0" cy="3384376"/>
          </a:xfrm>
          <a:prstGeom prst="line">
            <a:avLst/>
          </a:prstGeom>
          <a:ln w="28575">
            <a:prstDash val="lgDash"/>
          </a:ln>
        </p:spPr>
        <p:style>
          <a:lnRef idx="1">
            <a:schemeClr val="dk1"/>
          </a:lnRef>
          <a:fillRef idx="0">
            <a:schemeClr val="dk1"/>
          </a:fillRef>
          <a:effectRef idx="0">
            <a:schemeClr val="dk1"/>
          </a:effectRef>
          <a:fontRef idx="minor">
            <a:schemeClr val="tx1"/>
          </a:fontRef>
        </p:style>
      </p:cxnSp>
      <p:sp>
        <p:nvSpPr>
          <p:cNvPr id="10" name="Oval 9">
            <a:extLst>
              <a:ext uri="{FF2B5EF4-FFF2-40B4-BE49-F238E27FC236}">
                <a16:creationId xmlns:a16="http://schemas.microsoft.com/office/drawing/2014/main" xmlns="" id="{402A1069-B08E-43A0-B8F1-BD7B3BA6AFF4}"/>
              </a:ext>
            </a:extLst>
          </p:cNvPr>
          <p:cNvSpPr/>
          <p:nvPr/>
        </p:nvSpPr>
        <p:spPr>
          <a:xfrm>
            <a:off x="4427987" y="5013176"/>
            <a:ext cx="72007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2537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7FF2B30A-1521-4CFA-AB01-EF839A48F2B8}"/>
              </a:ext>
            </a:extLst>
          </p:cNvPr>
          <p:cNvSpPr>
            <a:spLocks noGrp="1"/>
          </p:cNvSpPr>
          <p:nvPr>
            <p:ph type="ftr" sz="quarter" idx="11"/>
          </p:nvPr>
        </p:nvSpPr>
        <p:spPr/>
        <p:txBody>
          <a:bodyPr/>
          <a:lstStyle/>
          <a:p>
            <a:r>
              <a:rPr lang="en-US"/>
              <a:t>Copyright IHE</a:t>
            </a:r>
          </a:p>
        </p:txBody>
      </p:sp>
      <p:sp>
        <p:nvSpPr>
          <p:cNvPr id="5" name="Content Placeholder 4">
            <a:extLst>
              <a:ext uri="{FF2B5EF4-FFF2-40B4-BE49-F238E27FC236}">
                <a16:creationId xmlns:a16="http://schemas.microsoft.com/office/drawing/2014/main" xmlns="" id="{3B15B119-4E10-4E49-92B1-4D28ED2C9FF5}"/>
              </a:ext>
            </a:extLst>
          </p:cNvPr>
          <p:cNvSpPr>
            <a:spLocks noGrp="1"/>
          </p:cNvSpPr>
          <p:nvPr>
            <p:ph sz="quarter" idx="12"/>
          </p:nvPr>
        </p:nvSpPr>
        <p:spPr>
          <a:xfrm>
            <a:off x="206905" y="1235216"/>
            <a:ext cx="4452357" cy="1514413"/>
          </a:xfrm>
        </p:spPr>
        <p:txBody>
          <a:bodyPr>
            <a:normAutofit fontScale="85000" lnSpcReduction="10000"/>
          </a:bodyPr>
          <a:lstStyle/>
          <a:p>
            <a:pPr marL="0" indent="0">
              <a:lnSpc>
                <a:spcPct val="107000"/>
              </a:lnSpc>
              <a:spcBef>
                <a:spcPts val="0"/>
              </a:spcBef>
              <a:spcAft>
                <a:spcPts val="800"/>
              </a:spcAft>
              <a:buNone/>
            </a:pPr>
            <a:r>
              <a:rPr lang="en-US" sz="2400" dirty="0">
                <a:latin typeface="+mn-lt"/>
                <a:ea typeface="Calibri" panose="020F0502020204030204" pitchFamily="34" charset="0"/>
                <a:cs typeface="Times New Roman" panose="02020603050405020304" pitchFamily="18" charset="0"/>
              </a:rPr>
              <a:t>The </a:t>
            </a:r>
            <a:r>
              <a:rPr lang="en-US" sz="2400" b="1" dirty="0">
                <a:latin typeface="+mn-lt"/>
                <a:ea typeface="Calibri" panose="020F0502020204030204" pitchFamily="34" charset="0"/>
                <a:cs typeface="Times New Roman" panose="02020603050405020304" pitchFamily="18" charset="0"/>
              </a:rPr>
              <a:t>purpose</a:t>
            </a:r>
            <a:r>
              <a:rPr lang="en-US" sz="2400" dirty="0">
                <a:latin typeface="+mn-lt"/>
                <a:ea typeface="Calibri" panose="020F0502020204030204" pitchFamily="34" charset="0"/>
                <a:cs typeface="Times New Roman" panose="02020603050405020304" pitchFamily="18" charset="0"/>
              </a:rPr>
              <a:t> of this stage is to identify the optimal research design which maximizes expected net present value of sample information (ENPVSI). </a:t>
            </a:r>
          </a:p>
          <a:p>
            <a:pPr marL="0" indent="0">
              <a:lnSpc>
                <a:spcPct val="107000"/>
              </a:lnSpc>
              <a:spcBef>
                <a:spcPts val="0"/>
              </a:spcBef>
              <a:spcAft>
                <a:spcPts val="800"/>
              </a:spcAft>
              <a:buNone/>
            </a:pPr>
            <a:endParaRPr lang="en-US" sz="2400" dirty="0">
              <a:latin typeface="+mn-lt"/>
              <a:ea typeface="Calibri" panose="020F0502020204030204" pitchFamily="34" charset="0"/>
              <a:cs typeface="Times New Roman" panose="02020603050405020304" pitchFamily="18" charset="0"/>
            </a:endParaRPr>
          </a:p>
          <a:p>
            <a:pPr marL="114297" lvl="1" indent="0">
              <a:lnSpc>
                <a:spcPct val="107000"/>
              </a:lnSpc>
              <a:spcBef>
                <a:spcPts val="0"/>
              </a:spcBef>
              <a:spcAft>
                <a:spcPts val="800"/>
              </a:spcAft>
              <a:buNone/>
            </a:pPr>
            <a:endParaRPr lang="en-US" sz="5100" dirty="0">
              <a:latin typeface="+mn-lt"/>
              <a:ea typeface="Calibri" panose="020F0502020204030204" pitchFamily="34" charset="0"/>
              <a:cs typeface="Times New Roman" panose="02020603050405020304" pitchFamily="18" charset="0"/>
            </a:endParaRPr>
          </a:p>
        </p:txBody>
      </p:sp>
      <p:sp>
        <p:nvSpPr>
          <p:cNvPr id="7" name="Freeform: Shape 6">
            <a:extLst>
              <a:ext uri="{FF2B5EF4-FFF2-40B4-BE49-F238E27FC236}">
                <a16:creationId xmlns:a16="http://schemas.microsoft.com/office/drawing/2014/main" xmlns="" id="{84C26361-60AD-44FC-B727-53E58535DFB5}"/>
              </a:ext>
            </a:extLst>
          </p:cNvPr>
          <p:cNvSpPr/>
          <p:nvPr/>
        </p:nvSpPr>
        <p:spPr>
          <a:xfrm>
            <a:off x="4778715" y="980728"/>
            <a:ext cx="3921719" cy="889291"/>
          </a:xfrm>
          <a:custGeom>
            <a:avLst/>
            <a:gdLst>
              <a:gd name="connsiteX0" fmla="*/ 0 w 3266703"/>
              <a:gd name="connsiteY0" fmla="*/ 384156 h 768311"/>
              <a:gd name="connsiteX1" fmla="*/ 1633352 w 3266703"/>
              <a:gd name="connsiteY1" fmla="*/ 0 h 768311"/>
              <a:gd name="connsiteX2" fmla="*/ 3266704 w 3266703"/>
              <a:gd name="connsiteY2" fmla="*/ 384156 h 768311"/>
              <a:gd name="connsiteX3" fmla="*/ 1633352 w 3266703"/>
              <a:gd name="connsiteY3" fmla="*/ 768312 h 768311"/>
              <a:gd name="connsiteX4" fmla="*/ 0 w 3266703"/>
              <a:gd name="connsiteY4" fmla="*/ 384156 h 76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703" h="768311">
                <a:moveTo>
                  <a:pt x="0" y="384156"/>
                </a:moveTo>
                <a:cubicBezTo>
                  <a:pt x="0" y="171992"/>
                  <a:pt x="731277" y="0"/>
                  <a:pt x="1633352" y="0"/>
                </a:cubicBezTo>
                <a:cubicBezTo>
                  <a:pt x="2535427" y="0"/>
                  <a:pt x="3266704" y="171992"/>
                  <a:pt x="3266704" y="384156"/>
                </a:cubicBezTo>
                <a:cubicBezTo>
                  <a:pt x="3266704" y="596320"/>
                  <a:pt x="2535427" y="768312"/>
                  <a:pt x="1633352" y="768312"/>
                </a:cubicBezTo>
                <a:cubicBezTo>
                  <a:pt x="731277" y="768312"/>
                  <a:pt x="0" y="596320"/>
                  <a:pt x="0" y="38415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879" tIns="142997" rIns="508879" bIns="142997" numCol="1" spcCol="1270" anchor="ctr" anchorCtr="0">
            <a:noAutofit/>
          </a:bodyPr>
          <a:lstStyle/>
          <a:p>
            <a:pPr algn="ctr" defTabSz="1066773">
              <a:lnSpc>
                <a:spcPct val="90000"/>
              </a:lnSpc>
              <a:spcBef>
                <a:spcPct val="0"/>
              </a:spcBef>
              <a:spcAft>
                <a:spcPct val="35000"/>
              </a:spcAft>
            </a:pPr>
            <a:r>
              <a:rPr lang="en-US" sz="2400" dirty="0"/>
              <a:t>Technology</a:t>
            </a:r>
            <a:r>
              <a:rPr lang="en-US" sz="1600" dirty="0"/>
              <a:t> </a:t>
            </a:r>
            <a:r>
              <a:rPr lang="en-US" sz="2400" dirty="0"/>
              <a:t>Diffusion</a:t>
            </a:r>
            <a:endParaRPr lang="en-US" sz="1600" dirty="0"/>
          </a:p>
        </p:txBody>
      </p:sp>
      <p:sp>
        <p:nvSpPr>
          <p:cNvPr id="8" name="Freeform: Shape 7">
            <a:extLst>
              <a:ext uri="{FF2B5EF4-FFF2-40B4-BE49-F238E27FC236}">
                <a16:creationId xmlns:a16="http://schemas.microsoft.com/office/drawing/2014/main" xmlns="" id="{5FA612CE-FEE1-4A30-BA08-814DBE98F4AA}"/>
              </a:ext>
            </a:extLst>
          </p:cNvPr>
          <p:cNvSpPr/>
          <p:nvPr/>
        </p:nvSpPr>
        <p:spPr>
          <a:xfrm rot="2700000">
            <a:off x="7153355" y="2096806"/>
            <a:ext cx="585864" cy="226396"/>
          </a:xfrm>
          <a:custGeom>
            <a:avLst/>
            <a:gdLst>
              <a:gd name="connsiteX0" fmla="*/ 0 w 413774"/>
              <a:gd name="connsiteY0" fmla="*/ 82004 h 410020"/>
              <a:gd name="connsiteX1" fmla="*/ 208764 w 413774"/>
              <a:gd name="connsiteY1" fmla="*/ 82004 h 410020"/>
              <a:gd name="connsiteX2" fmla="*/ 208764 w 413774"/>
              <a:gd name="connsiteY2" fmla="*/ 0 h 410020"/>
              <a:gd name="connsiteX3" fmla="*/ 413774 w 413774"/>
              <a:gd name="connsiteY3" fmla="*/ 205010 h 410020"/>
              <a:gd name="connsiteX4" fmla="*/ 208764 w 413774"/>
              <a:gd name="connsiteY4" fmla="*/ 410020 h 410020"/>
              <a:gd name="connsiteX5" fmla="*/ 208764 w 413774"/>
              <a:gd name="connsiteY5" fmla="*/ 328016 h 410020"/>
              <a:gd name="connsiteX6" fmla="*/ 0 w 413774"/>
              <a:gd name="connsiteY6" fmla="*/ 328016 h 410020"/>
              <a:gd name="connsiteX7" fmla="*/ 0 w 413774"/>
              <a:gd name="connsiteY7" fmla="*/ 82004 h 4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774" h="410020">
                <a:moveTo>
                  <a:pt x="0" y="82004"/>
                </a:moveTo>
                <a:lnTo>
                  <a:pt x="208764" y="82004"/>
                </a:lnTo>
                <a:lnTo>
                  <a:pt x="208764" y="0"/>
                </a:lnTo>
                <a:lnTo>
                  <a:pt x="413774" y="205010"/>
                </a:lnTo>
                <a:lnTo>
                  <a:pt x="208764" y="410020"/>
                </a:lnTo>
                <a:lnTo>
                  <a:pt x="208764" y="328016"/>
                </a:lnTo>
                <a:lnTo>
                  <a:pt x="0" y="328016"/>
                </a:lnTo>
                <a:lnTo>
                  <a:pt x="0" y="82004"/>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82003" rIns="123005" bIns="82004" numCol="1" spcCol="1270" anchor="ctr" anchorCtr="0">
            <a:noAutofit/>
          </a:bodyPr>
          <a:lstStyle/>
          <a:p>
            <a:pPr algn="ctr" defTabSz="400041">
              <a:lnSpc>
                <a:spcPct val="90000"/>
              </a:lnSpc>
              <a:spcBef>
                <a:spcPct val="0"/>
              </a:spcBef>
              <a:spcAft>
                <a:spcPct val="35000"/>
              </a:spcAft>
            </a:pPr>
            <a:endParaRPr lang="en-US" sz="900"/>
          </a:p>
        </p:txBody>
      </p:sp>
      <p:sp>
        <p:nvSpPr>
          <p:cNvPr id="9" name="Freeform: Shape 8">
            <a:extLst>
              <a:ext uri="{FF2B5EF4-FFF2-40B4-BE49-F238E27FC236}">
                <a16:creationId xmlns:a16="http://schemas.microsoft.com/office/drawing/2014/main" xmlns="" id="{DD091B51-E81E-43AD-A81E-B414C3BE0B55}"/>
              </a:ext>
            </a:extLst>
          </p:cNvPr>
          <p:cNvSpPr/>
          <p:nvPr/>
        </p:nvSpPr>
        <p:spPr>
          <a:xfrm>
            <a:off x="6886388" y="2592590"/>
            <a:ext cx="1814046" cy="859338"/>
          </a:xfrm>
          <a:custGeom>
            <a:avLst/>
            <a:gdLst>
              <a:gd name="connsiteX0" fmla="*/ 0 w 1214875"/>
              <a:gd name="connsiteY0" fmla="*/ 457662 h 915323"/>
              <a:gd name="connsiteX1" fmla="*/ 607438 w 1214875"/>
              <a:gd name="connsiteY1" fmla="*/ 0 h 915323"/>
              <a:gd name="connsiteX2" fmla="*/ 1214876 w 1214875"/>
              <a:gd name="connsiteY2" fmla="*/ 457662 h 915323"/>
              <a:gd name="connsiteX3" fmla="*/ 607438 w 1214875"/>
              <a:gd name="connsiteY3" fmla="*/ 915324 h 915323"/>
              <a:gd name="connsiteX4" fmla="*/ 0 w 1214875"/>
              <a:gd name="connsiteY4" fmla="*/ 457662 h 91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875" h="915323">
                <a:moveTo>
                  <a:pt x="0" y="457662"/>
                </a:moveTo>
                <a:cubicBezTo>
                  <a:pt x="0" y="204902"/>
                  <a:pt x="271959" y="0"/>
                  <a:pt x="607438" y="0"/>
                </a:cubicBezTo>
                <a:cubicBezTo>
                  <a:pt x="942917" y="0"/>
                  <a:pt x="1214876" y="204902"/>
                  <a:pt x="1214876" y="457662"/>
                </a:cubicBezTo>
                <a:cubicBezTo>
                  <a:pt x="1214876" y="710422"/>
                  <a:pt x="942917" y="915324"/>
                  <a:pt x="607438" y="915324"/>
                </a:cubicBezTo>
                <a:cubicBezTo>
                  <a:pt x="271959" y="915324"/>
                  <a:pt x="0" y="710422"/>
                  <a:pt x="0" y="457662"/>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3155" tIns="149287" rIns="193155" bIns="149287" numCol="1" spcCol="1270" anchor="ctr" anchorCtr="0">
            <a:noAutofit/>
          </a:bodyPr>
          <a:lstStyle/>
          <a:p>
            <a:pPr algn="ctr" defTabSz="533387">
              <a:lnSpc>
                <a:spcPct val="90000"/>
              </a:lnSpc>
              <a:spcBef>
                <a:spcPct val="0"/>
              </a:spcBef>
              <a:spcAft>
                <a:spcPct val="35000"/>
              </a:spcAft>
            </a:pPr>
            <a:r>
              <a:rPr lang="en-US" sz="1600" b="1" dirty="0">
                <a:solidFill>
                  <a:schemeClr val="tx1"/>
                </a:solidFill>
              </a:rPr>
              <a:t>Treatment Result </a:t>
            </a:r>
          </a:p>
          <a:p>
            <a:pPr algn="ctr" defTabSz="533387">
              <a:lnSpc>
                <a:spcPct val="90000"/>
              </a:lnSpc>
              <a:spcBef>
                <a:spcPct val="0"/>
              </a:spcBef>
              <a:spcAft>
                <a:spcPct val="35000"/>
              </a:spcAft>
            </a:pPr>
            <a:r>
              <a:rPr lang="en-US" sz="1600" b="1" dirty="0">
                <a:solidFill>
                  <a:schemeClr val="tx1"/>
                </a:solidFill>
              </a:rPr>
              <a:t>(+ or -)</a:t>
            </a:r>
            <a:endParaRPr lang="en-US" sz="1200" b="1" dirty="0">
              <a:solidFill>
                <a:schemeClr val="tx1"/>
              </a:solidFill>
            </a:endParaRPr>
          </a:p>
        </p:txBody>
      </p:sp>
      <p:sp>
        <p:nvSpPr>
          <p:cNvPr id="11" name="Freeform: Shape 10">
            <a:extLst>
              <a:ext uri="{FF2B5EF4-FFF2-40B4-BE49-F238E27FC236}">
                <a16:creationId xmlns:a16="http://schemas.microsoft.com/office/drawing/2014/main" xmlns="" id="{62DE4C9F-9E79-4EA5-B95A-33F262E11E7A}"/>
              </a:ext>
            </a:extLst>
          </p:cNvPr>
          <p:cNvSpPr/>
          <p:nvPr/>
        </p:nvSpPr>
        <p:spPr>
          <a:xfrm>
            <a:off x="4930194" y="4229819"/>
            <a:ext cx="3921719" cy="986847"/>
          </a:xfrm>
          <a:custGeom>
            <a:avLst/>
            <a:gdLst>
              <a:gd name="connsiteX0" fmla="*/ 0 w 3269012"/>
              <a:gd name="connsiteY0" fmla="*/ 320035 h 640069"/>
              <a:gd name="connsiteX1" fmla="*/ 1634506 w 3269012"/>
              <a:gd name="connsiteY1" fmla="*/ 0 h 640069"/>
              <a:gd name="connsiteX2" fmla="*/ 3269012 w 3269012"/>
              <a:gd name="connsiteY2" fmla="*/ 320035 h 640069"/>
              <a:gd name="connsiteX3" fmla="*/ 1634506 w 3269012"/>
              <a:gd name="connsiteY3" fmla="*/ 640070 h 640069"/>
              <a:gd name="connsiteX4" fmla="*/ 0 w 3269012"/>
              <a:gd name="connsiteY4" fmla="*/ 320035 h 64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012" h="640069">
                <a:moveTo>
                  <a:pt x="0" y="320035"/>
                </a:moveTo>
                <a:cubicBezTo>
                  <a:pt x="0" y="143285"/>
                  <a:pt x="731793" y="0"/>
                  <a:pt x="1634506" y="0"/>
                </a:cubicBezTo>
                <a:cubicBezTo>
                  <a:pt x="2537219" y="0"/>
                  <a:pt x="3269012" y="143285"/>
                  <a:pt x="3269012" y="320035"/>
                </a:cubicBezTo>
                <a:cubicBezTo>
                  <a:pt x="3269012" y="496785"/>
                  <a:pt x="2537219" y="640070"/>
                  <a:pt x="1634506" y="640070"/>
                </a:cubicBezTo>
                <a:cubicBezTo>
                  <a:pt x="731793" y="640070"/>
                  <a:pt x="0" y="496785"/>
                  <a:pt x="0" y="32003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9216" tIns="124216" rIns="509216" bIns="124216" numCol="1" spcCol="1270" anchor="ctr" anchorCtr="0">
            <a:noAutofit/>
          </a:bodyPr>
          <a:lstStyle/>
          <a:p>
            <a:pPr algn="ctr" defTabSz="1066773">
              <a:lnSpc>
                <a:spcPct val="90000"/>
              </a:lnSpc>
              <a:spcBef>
                <a:spcPct val="0"/>
              </a:spcBef>
              <a:spcAft>
                <a:spcPct val="35000"/>
              </a:spcAft>
            </a:pPr>
            <a:r>
              <a:rPr lang="en-US" sz="2400"/>
              <a:t>RWE Generation</a:t>
            </a:r>
          </a:p>
        </p:txBody>
      </p:sp>
      <p:sp>
        <p:nvSpPr>
          <p:cNvPr id="12" name="Freeform: Shape 11">
            <a:extLst>
              <a:ext uri="{FF2B5EF4-FFF2-40B4-BE49-F238E27FC236}">
                <a16:creationId xmlns:a16="http://schemas.microsoft.com/office/drawing/2014/main" xmlns="" id="{C163143C-7DFD-4A5B-B5EB-39FD4DA94475}"/>
              </a:ext>
            </a:extLst>
          </p:cNvPr>
          <p:cNvSpPr/>
          <p:nvPr/>
        </p:nvSpPr>
        <p:spPr>
          <a:xfrm rot="2700000">
            <a:off x="5719792" y="3687607"/>
            <a:ext cx="571316" cy="230177"/>
          </a:xfrm>
          <a:custGeom>
            <a:avLst/>
            <a:gdLst>
              <a:gd name="connsiteX0" fmla="*/ 0 w 464485"/>
              <a:gd name="connsiteY0" fmla="*/ 82004 h 410020"/>
              <a:gd name="connsiteX1" fmla="*/ 259475 w 464485"/>
              <a:gd name="connsiteY1" fmla="*/ 82004 h 410020"/>
              <a:gd name="connsiteX2" fmla="*/ 259475 w 464485"/>
              <a:gd name="connsiteY2" fmla="*/ 0 h 410020"/>
              <a:gd name="connsiteX3" fmla="*/ 464485 w 464485"/>
              <a:gd name="connsiteY3" fmla="*/ 205010 h 410020"/>
              <a:gd name="connsiteX4" fmla="*/ 259475 w 464485"/>
              <a:gd name="connsiteY4" fmla="*/ 410020 h 410020"/>
              <a:gd name="connsiteX5" fmla="*/ 259475 w 464485"/>
              <a:gd name="connsiteY5" fmla="*/ 328016 h 410020"/>
              <a:gd name="connsiteX6" fmla="*/ 0 w 464485"/>
              <a:gd name="connsiteY6" fmla="*/ 328016 h 410020"/>
              <a:gd name="connsiteX7" fmla="*/ 0 w 464485"/>
              <a:gd name="connsiteY7" fmla="*/ 82004 h 4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485" h="410020">
                <a:moveTo>
                  <a:pt x="464485" y="328016"/>
                </a:moveTo>
                <a:lnTo>
                  <a:pt x="205010" y="328016"/>
                </a:lnTo>
                <a:lnTo>
                  <a:pt x="205010" y="410020"/>
                </a:lnTo>
                <a:lnTo>
                  <a:pt x="0" y="205010"/>
                </a:lnTo>
                <a:lnTo>
                  <a:pt x="205010" y="0"/>
                </a:lnTo>
                <a:lnTo>
                  <a:pt x="205010" y="82004"/>
                </a:lnTo>
                <a:lnTo>
                  <a:pt x="464485" y="82004"/>
                </a:lnTo>
                <a:lnTo>
                  <a:pt x="464485" y="328016"/>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23007" tIns="82005" rIns="0" bIns="82003" numCol="1" spcCol="1270" anchor="ctr" anchorCtr="0">
            <a:noAutofit/>
          </a:bodyPr>
          <a:lstStyle/>
          <a:p>
            <a:pPr algn="ctr" defTabSz="400041">
              <a:lnSpc>
                <a:spcPct val="90000"/>
              </a:lnSpc>
              <a:spcBef>
                <a:spcPct val="0"/>
              </a:spcBef>
              <a:spcAft>
                <a:spcPct val="35000"/>
              </a:spcAft>
            </a:pPr>
            <a:endParaRPr lang="en-US" sz="900"/>
          </a:p>
        </p:txBody>
      </p:sp>
      <p:sp>
        <p:nvSpPr>
          <p:cNvPr id="13" name="Freeform: Shape 12">
            <a:extLst>
              <a:ext uri="{FF2B5EF4-FFF2-40B4-BE49-F238E27FC236}">
                <a16:creationId xmlns:a16="http://schemas.microsoft.com/office/drawing/2014/main" xmlns="" id="{13EDEB80-B371-4FC4-98E2-2091068443D3}"/>
              </a:ext>
            </a:extLst>
          </p:cNvPr>
          <p:cNvSpPr/>
          <p:nvPr/>
        </p:nvSpPr>
        <p:spPr>
          <a:xfrm>
            <a:off x="4701715" y="2592590"/>
            <a:ext cx="1841146" cy="859339"/>
          </a:xfrm>
          <a:custGeom>
            <a:avLst/>
            <a:gdLst>
              <a:gd name="connsiteX0" fmla="*/ 0 w 1214875"/>
              <a:gd name="connsiteY0" fmla="*/ 442670 h 885340"/>
              <a:gd name="connsiteX1" fmla="*/ 607438 w 1214875"/>
              <a:gd name="connsiteY1" fmla="*/ 0 h 885340"/>
              <a:gd name="connsiteX2" fmla="*/ 1214876 w 1214875"/>
              <a:gd name="connsiteY2" fmla="*/ 442670 h 885340"/>
              <a:gd name="connsiteX3" fmla="*/ 607438 w 1214875"/>
              <a:gd name="connsiteY3" fmla="*/ 885340 h 885340"/>
              <a:gd name="connsiteX4" fmla="*/ 0 w 1214875"/>
              <a:gd name="connsiteY4" fmla="*/ 442670 h 88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875" h="885340">
                <a:moveTo>
                  <a:pt x="0" y="442670"/>
                </a:moveTo>
                <a:cubicBezTo>
                  <a:pt x="0" y="198190"/>
                  <a:pt x="271959" y="0"/>
                  <a:pt x="607438" y="0"/>
                </a:cubicBezTo>
                <a:cubicBezTo>
                  <a:pt x="942917" y="0"/>
                  <a:pt x="1214876" y="198190"/>
                  <a:pt x="1214876" y="442670"/>
                </a:cubicBezTo>
                <a:cubicBezTo>
                  <a:pt x="1214876" y="687150"/>
                  <a:pt x="942917" y="885340"/>
                  <a:pt x="607438" y="885340"/>
                </a:cubicBezTo>
                <a:cubicBezTo>
                  <a:pt x="271959" y="885340"/>
                  <a:pt x="0" y="687150"/>
                  <a:pt x="0" y="442670"/>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3155" tIns="144895" rIns="193155" bIns="144895" numCol="1" spcCol="1270" anchor="ctr" anchorCtr="0">
            <a:noAutofit/>
          </a:bodyPr>
          <a:lstStyle/>
          <a:p>
            <a:pPr algn="ctr" defTabSz="533387">
              <a:lnSpc>
                <a:spcPct val="90000"/>
              </a:lnSpc>
              <a:spcBef>
                <a:spcPct val="0"/>
              </a:spcBef>
              <a:spcAft>
                <a:spcPct val="35000"/>
              </a:spcAft>
            </a:pPr>
            <a:r>
              <a:rPr lang="en-US" sz="1600" b="1" dirty="0">
                <a:solidFill>
                  <a:schemeClr val="tx1"/>
                </a:solidFill>
              </a:rPr>
              <a:t>Uptake Decision</a:t>
            </a:r>
          </a:p>
        </p:txBody>
      </p:sp>
      <p:sp>
        <p:nvSpPr>
          <p:cNvPr id="14" name="Freeform: Shape 13">
            <a:extLst>
              <a:ext uri="{FF2B5EF4-FFF2-40B4-BE49-F238E27FC236}">
                <a16:creationId xmlns:a16="http://schemas.microsoft.com/office/drawing/2014/main" xmlns="" id="{2EEF0A2D-4D61-445C-8A11-8128AE8E9C5F}"/>
              </a:ext>
            </a:extLst>
          </p:cNvPr>
          <p:cNvSpPr/>
          <p:nvPr/>
        </p:nvSpPr>
        <p:spPr>
          <a:xfrm rot="18900000">
            <a:off x="5596536" y="2098147"/>
            <a:ext cx="590379" cy="228132"/>
          </a:xfrm>
          <a:custGeom>
            <a:avLst/>
            <a:gdLst>
              <a:gd name="connsiteX0" fmla="*/ 0 w 419602"/>
              <a:gd name="connsiteY0" fmla="*/ 82004 h 410020"/>
              <a:gd name="connsiteX1" fmla="*/ 214592 w 419602"/>
              <a:gd name="connsiteY1" fmla="*/ 82004 h 410020"/>
              <a:gd name="connsiteX2" fmla="*/ 214592 w 419602"/>
              <a:gd name="connsiteY2" fmla="*/ 0 h 410020"/>
              <a:gd name="connsiteX3" fmla="*/ 419602 w 419602"/>
              <a:gd name="connsiteY3" fmla="*/ 205010 h 410020"/>
              <a:gd name="connsiteX4" fmla="*/ 214592 w 419602"/>
              <a:gd name="connsiteY4" fmla="*/ 410020 h 410020"/>
              <a:gd name="connsiteX5" fmla="*/ 214592 w 419602"/>
              <a:gd name="connsiteY5" fmla="*/ 328016 h 410020"/>
              <a:gd name="connsiteX6" fmla="*/ 0 w 419602"/>
              <a:gd name="connsiteY6" fmla="*/ 328016 h 410020"/>
              <a:gd name="connsiteX7" fmla="*/ 0 w 419602"/>
              <a:gd name="connsiteY7" fmla="*/ 82004 h 4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602" h="410020">
                <a:moveTo>
                  <a:pt x="0" y="82004"/>
                </a:moveTo>
                <a:lnTo>
                  <a:pt x="214592" y="82004"/>
                </a:lnTo>
                <a:lnTo>
                  <a:pt x="214592" y="0"/>
                </a:lnTo>
                <a:lnTo>
                  <a:pt x="419602" y="205010"/>
                </a:lnTo>
                <a:lnTo>
                  <a:pt x="214592" y="410020"/>
                </a:lnTo>
                <a:lnTo>
                  <a:pt x="214592" y="328016"/>
                </a:lnTo>
                <a:lnTo>
                  <a:pt x="0" y="328016"/>
                </a:lnTo>
                <a:lnTo>
                  <a:pt x="0" y="82004"/>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82003" rIns="123005" bIns="82004" numCol="1" spcCol="1270" anchor="ctr" anchorCtr="0">
            <a:noAutofit/>
          </a:bodyPr>
          <a:lstStyle/>
          <a:p>
            <a:pPr algn="ctr" defTabSz="400041">
              <a:lnSpc>
                <a:spcPct val="90000"/>
              </a:lnSpc>
              <a:spcBef>
                <a:spcPct val="0"/>
              </a:spcBef>
              <a:spcAft>
                <a:spcPct val="35000"/>
              </a:spcAft>
            </a:pPr>
            <a:endParaRPr lang="en-US" sz="900"/>
          </a:p>
        </p:txBody>
      </p:sp>
      <p:sp>
        <p:nvSpPr>
          <p:cNvPr id="6" name="Content Placeholder 4">
            <a:extLst>
              <a:ext uri="{FF2B5EF4-FFF2-40B4-BE49-F238E27FC236}">
                <a16:creationId xmlns:a16="http://schemas.microsoft.com/office/drawing/2014/main" xmlns="" id="{627B85B0-F3F2-476F-A339-9730F8DADDD5}"/>
              </a:ext>
            </a:extLst>
          </p:cNvPr>
          <p:cNvSpPr txBox="1">
            <a:spLocks/>
          </p:cNvSpPr>
          <p:nvPr/>
        </p:nvSpPr>
        <p:spPr>
          <a:xfrm>
            <a:off x="241997" y="2924944"/>
            <a:ext cx="3944236" cy="30614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Bef>
                <a:spcPts val="0"/>
              </a:spcBef>
              <a:spcAft>
                <a:spcPts val="800"/>
              </a:spcAft>
              <a:buNone/>
            </a:pPr>
            <a:r>
              <a:rPr lang="en-US" dirty="0">
                <a:latin typeface="+mn-lt"/>
                <a:ea typeface="Calibri" panose="020F0502020204030204" pitchFamily="34" charset="0"/>
                <a:cs typeface="Times New Roman" panose="02020603050405020304" pitchFamily="18" charset="0"/>
              </a:rPr>
              <a:t>RWE development is a function of interdependent processes which must be modelled </a:t>
            </a:r>
          </a:p>
          <a:p>
            <a:pPr>
              <a:lnSpc>
                <a:spcPct val="107000"/>
              </a:lnSpc>
              <a:spcBef>
                <a:spcPts val="0"/>
              </a:spcBef>
              <a:spcAft>
                <a:spcPts val="800"/>
              </a:spcAft>
            </a:pPr>
            <a:r>
              <a:rPr lang="en-US" sz="1800" dirty="0">
                <a:latin typeface="+mn-lt"/>
                <a:ea typeface="Calibri" panose="020F0502020204030204" pitchFamily="34" charset="0"/>
                <a:cs typeface="Times New Roman" panose="02020603050405020304" pitchFamily="18" charset="0"/>
              </a:rPr>
              <a:t>the diffusion of the technology </a:t>
            </a:r>
          </a:p>
          <a:p>
            <a:pPr>
              <a:lnSpc>
                <a:spcPct val="107000"/>
              </a:lnSpc>
              <a:spcBef>
                <a:spcPts val="0"/>
              </a:spcBef>
              <a:spcAft>
                <a:spcPts val="800"/>
              </a:spcAft>
            </a:pPr>
            <a:r>
              <a:rPr lang="en-US" sz="1800" dirty="0">
                <a:latin typeface="+mn-lt"/>
                <a:ea typeface="Calibri" panose="020F0502020204030204" pitchFamily="34" charset="0"/>
                <a:cs typeface="Times New Roman" panose="02020603050405020304" pitchFamily="18" charset="0"/>
              </a:rPr>
              <a:t>the subsequent generation of RWE </a:t>
            </a:r>
          </a:p>
        </p:txBody>
      </p:sp>
      <p:sp>
        <p:nvSpPr>
          <p:cNvPr id="17" name="Title 3">
            <a:extLst>
              <a:ext uri="{FF2B5EF4-FFF2-40B4-BE49-F238E27FC236}">
                <a16:creationId xmlns:a16="http://schemas.microsoft.com/office/drawing/2014/main" xmlns="" id="{8388F762-B1F3-4D6A-90C7-2115FB3D8D41}"/>
              </a:ext>
            </a:extLst>
          </p:cNvPr>
          <p:cNvSpPr>
            <a:spLocks noGrp="1"/>
          </p:cNvSpPr>
          <p:nvPr>
            <p:ph type="title"/>
          </p:nvPr>
        </p:nvSpPr>
        <p:spPr>
          <a:xfrm>
            <a:off x="59635" y="144045"/>
            <a:ext cx="8688829" cy="369607"/>
          </a:xfrm>
        </p:spPr>
        <p:txBody>
          <a:bodyPr/>
          <a:lstStyle/>
          <a:p>
            <a:pPr algn="ctr"/>
            <a:r>
              <a:rPr lang="en-US" dirty="0"/>
              <a:t>ROMA Stage 2: RWE Research Design</a:t>
            </a:r>
          </a:p>
        </p:txBody>
      </p:sp>
      <p:sp>
        <p:nvSpPr>
          <p:cNvPr id="10" name="Freeform: Shape 9">
            <a:extLst>
              <a:ext uri="{FF2B5EF4-FFF2-40B4-BE49-F238E27FC236}">
                <a16:creationId xmlns:a16="http://schemas.microsoft.com/office/drawing/2014/main" xmlns="" id="{69EF45CF-CF12-4BAB-AAE4-FAD4D9E2FFAB}"/>
              </a:ext>
            </a:extLst>
          </p:cNvPr>
          <p:cNvSpPr/>
          <p:nvPr/>
        </p:nvSpPr>
        <p:spPr>
          <a:xfrm rot="18900000">
            <a:off x="7018929" y="3740790"/>
            <a:ext cx="640903" cy="226288"/>
          </a:xfrm>
          <a:custGeom>
            <a:avLst/>
            <a:gdLst>
              <a:gd name="connsiteX0" fmla="*/ 0 w 458657"/>
              <a:gd name="connsiteY0" fmla="*/ 82004 h 410020"/>
              <a:gd name="connsiteX1" fmla="*/ 253647 w 458657"/>
              <a:gd name="connsiteY1" fmla="*/ 82004 h 410020"/>
              <a:gd name="connsiteX2" fmla="*/ 253647 w 458657"/>
              <a:gd name="connsiteY2" fmla="*/ 0 h 410020"/>
              <a:gd name="connsiteX3" fmla="*/ 458657 w 458657"/>
              <a:gd name="connsiteY3" fmla="*/ 205010 h 410020"/>
              <a:gd name="connsiteX4" fmla="*/ 253647 w 458657"/>
              <a:gd name="connsiteY4" fmla="*/ 410020 h 410020"/>
              <a:gd name="connsiteX5" fmla="*/ 253647 w 458657"/>
              <a:gd name="connsiteY5" fmla="*/ 328016 h 410020"/>
              <a:gd name="connsiteX6" fmla="*/ 0 w 458657"/>
              <a:gd name="connsiteY6" fmla="*/ 328016 h 410020"/>
              <a:gd name="connsiteX7" fmla="*/ 0 w 458657"/>
              <a:gd name="connsiteY7" fmla="*/ 82004 h 4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657" h="410020">
                <a:moveTo>
                  <a:pt x="458657" y="328016"/>
                </a:moveTo>
                <a:lnTo>
                  <a:pt x="205010" y="328016"/>
                </a:lnTo>
                <a:lnTo>
                  <a:pt x="205010" y="410020"/>
                </a:lnTo>
                <a:lnTo>
                  <a:pt x="0" y="205010"/>
                </a:lnTo>
                <a:lnTo>
                  <a:pt x="205010" y="0"/>
                </a:lnTo>
                <a:lnTo>
                  <a:pt x="205010" y="82004"/>
                </a:lnTo>
                <a:lnTo>
                  <a:pt x="458657" y="82004"/>
                </a:lnTo>
                <a:lnTo>
                  <a:pt x="458657" y="328016"/>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23004" tIns="82005" rIns="1" bIns="82003" numCol="1" spcCol="1270" anchor="ctr" anchorCtr="0">
            <a:noAutofit/>
          </a:bodyPr>
          <a:lstStyle/>
          <a:p>
            <a:pPr algn="ctr" defTabSz="400041">
              <a:lnSpc>
                <a:spcPct val="90000"/>
              </a:lnSpc>
              <a:spcBef>
                <a:spcPct val="0"/>
              </a:spcBef>
              <a:spcAft>
                <a:spcPct val="35000"/>
              </a:spcAft>
            </a:pPr>
            <a:endParaRPr lang="en-US" sz="900"/>
          </a:p>
        </p:txBody>
      </p:sp>
    </p:spTree>
    <p:extLst>
      <p:ext uri="{BB962C8B-B14F-4D97-AF65-F5344CB8AC3E}">
        <p14:creationId xmlns:p14="http://schemas.microsoft.com/office/powerpoint/2010/main" val="131695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985CB33-8EB4-4101-AF99-4E305324C310}"/>
              </a:ext>
            </a:extLst>
          </p:cNvPr>
          <p:cNvSpPr>
            <a:spLocks noGrp="1"/>
          </p:cNvSpPr>
          <p:nvPr>
            <p:ph type="ftr" sz="quarter" idx="11"/>
          </p:nvPr>
        </p:nvSpPr>
        <p:spPr/>
        <p:txBody>
          <a:bodyPr/>
          <a:lstStyle/>
          <a:p>
            <a:r>
              <a:rPr lang="en-US"/>
              <a:t>Copyright IHE</a:t>
            </a:r>
          </a:p>
        </p:txBody>
      </p:sp>
      <p:sp>
        <p:nvSpPr>
          <p:cNvPr id="5" name="Content Placeholder 4">
            <a:extLst>
              <a:ext uri="{FF2B5EF4-FFF2-40B4-BE49-F238E27FC236}">
                <a16:creationId xmlns:a16="http://schemas.microsoft.com/office/drawing/2014/main" xmlns="" id="{3B15B119-4E10-4E49-92B1-4D28ED2C9FF5}"/>
              </a:ext>
            </a:extLst>
          </p:cNvPr>
          <p:cNvSpPr>
            <a:spLocks noGrp="1"/>
          </p:cNvSpPr>
          <p:nvPr>
            <p:ph sz="quarter" idx="12"/>
          </p:nvPr>
        </p:nvSpPr>
        <p:spPr>
          <a:xfrm>
            <a:off x="251520" y="723683"/>
            <a:ext cx="8712968" cy="5183088"/>
          </a:xfrm>
        </p:spPr>
        <p:txBody>
          <a:bodyPr>
            <a:normAutofit/>
          </a:bodyPr>
          <a:lstStyle/>
          <a:p>
            <a:pPr marL="0" indent="0">
              <a:buNone/>
            </a:pPr>
            <a:r>
              <a:rPr lang="en-US" sz="2400" dirty="0">
                <a:latin typeface="+mn-lt"/>
                <a:ea typeface="Calibri" panose="020F0502020204030204" pitchFamily="34" charset="0"/>
                <a:cs typeface="Times New Roman" panose="02020603050405020304" pitchFamily="18" charset="0"/>
              </a:rPr>
              <a:t>Stage 2 </a:t>
            </a:r>
            <a:r>
              <a:rPr lang="en-US" sz="2400" b="1" dirty="0">
                <a:latin typeface="+mn-lt"/>
                <a:ea typeface="Calibri" panose="020F0502020204030204" pitchFamily="34" charset="0"/>
                <a:cs typeface="Times New Roman" panose="02020603050405020304" pitchFamily="18" charset="0"/>
              </a:rPr>
              <a:t>objectives</a:t>
            </a:r>
            <a:r>
              <a:rPr lang="en-US" sz="2400" dirty="0">
                <a:latin typeface="+mn-lt"/>
                <a:ea typeface="Calibri" panose="020F0502020204030204" pitchFamily="34" charset="0"/>
                <a:cs typeface="Times New Roman" panose="02020603050405020304" pitchFamily="18" charset="0"/>
              </a:rPr>
              <a:t>:</a:t>
            </a:r>
            <a:endParaRPr lang="en-US" sz="2400" dirty="0">
              <a:solidFill>
                <a:srgbClr val="333333"/>
              </a:solidFill>
              <a:latin typeface="+mn-lt"/>
              <a:ea typeface="Times New Roman" panose="02020603050405020304" pitchFamily="18" charset="0"/>
            </a:endParaRPr>
          </a:p>
          <a:p>
            <a:pPr marL="542912"/>
            <a:r>
              <a:rPr lang="en-US" dirty="0">
                <a:latin typeface="+mn-lt"/>
                <a:ea typeface="Calibri" panose="020F0502020204030204" pitchFamily="34" charset="0"/>
                <a:cs typeface="Times New Roman" panose="02020603050405020304" pitchFamily="18" charset="0"/>
              </a:rPr>
              <a:t>Develop candidate research designs,</a:t>
            </a:r>
          </a:p>
          <a:p>
            <a:pPr marL="542912"/>
            <a:r>
              <a:rPr lang="en-US" dirty="0">
                <a:latin typeface="+mn-lt"/>
                <a:ea typeface="Calibri" panose="020F0502020204030204" pitchFamily="34" charset="0"/>
                <a:cs typeface="Times New Roman" panose="02020603050405020304" pitchFamily="18" charset="0"/>
              </a:rPr>
              <a:t>Simulate RWE generation through technology diffusion and data generation models</a:t>
            </a:r>
          </a:p>
          <a:p>
            <a:pPr marL="542912"/>
            <a:r>
              <a:rPr lang="en-US" dirty="0">
                <a:latin typeface="+mn-lt"/>
                <a:ea typeface="Calibri" panose="020F0502020204030204" pitchFamily="34" charset="0"/>
                <a:cs typeface="Times New Roman" panose="02020603050405020304" pitchFamily="18" charset="0"/>
              </a:rPr>
              <a:t>Estimate ENPVSI for each research design</a:t>
            </a:r>
          </a:p>
        </p:txBody>
      </p:sp>
      <p:sp>
        <p:nvSpPr>
          <p:cNvPr id="7" name="Content Placeholder 4">
            <a:extLst>
              <a:ext uri="{FF2B5EF4-FFF2-40B4-BE49-F238E27FC236}">
                <a16:creationId xmlns:a16="http://schemas.microsoft.com/office/drawing/2014/main" xmlns="" id="{B014B108-BF05-46DC-A03C-528345B1144F}"/>
              </a:ext>
            </a:extLst>
          </p:cNvPr>
          <p:cNvSpPr txBox="1">
            <a:spLocks/>
          </p:cNvSpPr>
          <p:nvPr/>
        </p:nvSpPr>
        <p:spPr>
          <a:xfrm>
            <a:off x="251520" y="3330663"/>
            <a:ext cx="4763980" cy="12272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297" lvl="1" indent="0">
              <a:lnSpc>
                <a:spcPct val="107000"/>
              </a:lnSpc>
              <a:spcBef>
                <a:spcPts val="0"/>
              </a:spcBef>
              <a:spcAft>
                <a:spcPts val="800"/>
              </a:spcAft>
              <a:buNone/>
            </a:pPr>
            <a:r>
              <a:rPr lang="en-US" sz="2600" b="1" dirty="0">
                <a:latin typeface="+mn-lt"/>
              </a:rPr>
              <a:t>Continuation</a:t>
            </a:r>
            <a:r>
              <a:rPr lang="en-US" sz="2400" b="1" dirty="0">
                <a:latin typeface="+mn-lt"/>
              </a:rPr>
              <a:t> </a:t>
            </a:r>
            <a:r>
              <a:rPr lang="en-US" sz="2600" b="1" dirty="0">
                <a:latin typeface="+mn-lt"/>
              </a:rPr>
              <a:t>Criteria</a:t>
            </a:r>
            <a:endParaRPr lang="en-US" sz="2400" b="1" dirty="0">
              <a:latin typeface="+mn-lt"/>
            </a:endParaRPr>
          </a:p>
          <a:p>
            <a:pPr marL="114297" lvl="1" indent="0">
              <a:lnSpc>
                <a:spcPct val="107000"/>
              </a:lnSpc>
              <a:spcBef>
                <a:spcPts val="0"/>
              </a:spcBef>
              <a:spcAft>
                <a:spcPts val="800"/>
              </a:spcAft>
              <a:buNone/>
            </a:pPr>
            <a:r>
              <a:rPr lang="en-US" sz="2200" dirty="0">
                <a:latin typeface="+mn-lt"/>
              </a:rPr>
              <a:t>There must be a positive ENPVSI for at least one of the research designs</a:t>
            </a:r>
          </a:p>
        </p:txBody>
      </p:sp>
      <p:pic>
        <p:nvPicPr>
          <p:cNvPr id="13" name="Picture 12">
            <a:extLst>
              <a:ext uri="{FF2B5EF4-FFF2-40B4-BE49-F238E27FC236}">
                <a16:creationId xmlns:a16="http://schemas.microsoft.com/office/drawing/2014/main" xmlns="" id="{5B8EA68B-A11E-4EA7-8595-7FD86EBAC642}"/>
              </a:ext>
            </a:extLst>
          </p:cNvPr>
          <p:cNvPicPr>
            <a:picLocks noChangeAspect="1"/>
          </p:cNvPicPr>
          <p:nvPr/>
        </p:nvPicPr>
        <p:blipFill>
          <a:blip r:embed="rId3"/>
          <a:stretch>
            <a:fillRect/>
          </a:stretch>
        </p:blipFill>
        <p:spPr>
          <a:xfrm>
            <a:off x="4629100" y="2924944"/>
            <a:ext cx="4273659" cy="2388221"/>
          </a:xfrm>
          <a:prstGeom prst="rect">
            <a:avLst/>
          </a:prstGeom>
        </p:spPr>
      </p:pic>
      <p:sp>
        <p:nvSpPr>
          <p:cNvPr id="8" name="Title 3">
            <a:extLst>
              <a:ext uri="{FF2B5EF4-FFF2-40B4-BE49-F238E27FC236}">
                <a16:creationId xmlns:a16="http://schemas.microsoft.com/office/drawing/2014/main" xmlns="" id="{572A557D-93C4-4C29-9C16-965F01F1E669}"/>
              </a:ext>
            </a:extLst>
          </p:cNvPr>
          <p:cNvSpPr txBox="1">
            <a:spLocks/>
          </p:cNvSpPr>
          <p:nvPr/>
        </p:nvSpPr>
        <p:spPr>
          <a:xfrm>
            <a:off x="88153" y="136515"/>
            <a:ext cx="8876335" cy="369607"/>
          </a:xfrm>
          <a:prstGeom prst="rect">
            <a:avLst/>
          </a:prstGeom>
        </p:spPr>
        <p:txBody>
          <a:bodyPr anchor="ctr"/>
          <a:lstStyle>
            <a:lvl1pPr algn="l" defTabSz="914400" rtl="0" eaLnBrk="1" latinLnBrk="0" hangingPunct="1">
              <a:spcBef>
                <a:spcPct val="0"/>
              </a:spcBef>
              <a:buNone/>
              <a:defRPr sz="2800" b="1" kern="1200">
                <a:solidFill>
                  <a:schemeClr val="bg1"/>
                </a:solidFill>
                <a:latin typeface="Segoe UI" panose="020B0502040204020203" pitchFamily="34" charset="0"/>
                <a:ea typeface="+mj-ea"/>
                <a:cs typeface="Segoe UI" panose="020B0502040204020203" pitchFamily="34" charset="0"/>
              </a:defRPr>
            </a:lvl1pPr>
          </a:lstStyle>
          <a:p>
            <a:pPr algn="ctr"/>
            <a:r>
              <a:rPr lang="en-US" dirty="0"/>
              <a:t>ROMA Stage 2: RWE Research Design</a:t>
            </a:r>
          </a:p>
        </p:txBody>
      </p:sp>
    </p:spTree>
    <p:extLst>
      <p:ext uri="{BB962C8B-B14F-4D97-AF65-F5344CB8AC3E}">
        <p14:creationId xmlns:p14="http://schemas.microsoft.com/office/powerpoint/2010/main" val="408079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3553B43B-D780-4ED4-A8BC-818CAD822FFA}"/>
              </a:ext>
            </a:extLst>
          </p:cNvPr>
          <p:cNvSpPr>
            <a:spLocks noGrp="1"/>
          </p:cNvSpPr>
          <p:nvPr>
            <p:ph type="ftr" sz="quarter" idx="11"/>
          </p:nvPr>
        </p:nvSpPr>
        <p:spPr/>
        <p:txBody>
          <a:bodyPr/>
          <a:lstStyle/>
          <a:p>
            <a:r>
              <a:rPr lang="en-US"/>
              <a:t>Copyright IHE</a:t>
            </a:r>
          </a:p>
        </p:txBody>
      </p:sp>
      <p:sp>
        <p:nvSpPr>
          <p:cNvPr id="5" name="Content Placeholder 4">
            <a:extLst>
              <a:ext uri="{FF2B5EF4-FFF2-40B4-BE49-F238E27FC236}">
                <a16:creationId xmlns:a16="http://schemas.microsoft.com/office/drawing/2014/main" xmlns="" id="{3B15B119-4E10-4E49-92B1-4D28ED2C9FF5}"/>
              </a:ext>
            </a:extLst>
          </p:cNvPr>
          <p:cNvSpPr>
            <a:spLocks noGrp="1"/>
          </p:cNvSpPr>
          <p:nvPr>
            <p:ph sz="quarter" idx="12"/>
          </p:nvPr>
        </p:nvSpPr>
        <p:spPr>
          <a:xfrm>
            <a:off x="251519" y="836712"/>
            <a:ext cx="8708505" cy="4605536"/>
          </a:xfrm>
        </p:spPr>
        <p:txBody>
          <a:bodyPr>
            <a:normAutofit lnSpcReduction="10000"/>
          </a:bodyPr>
          <a:lstStyle/>
          <a:p>
            <a:pPr marL="0" indent="0">
              <a:lnSpc>
                <a:spcPct val="107000"/>
              </a:lnSpc>
              <a:spcBef>
                <a:spcPts val="0"/>
              </a:spcBef>
              <a:buNone/>
            </a:pPr>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The </a:t>
            </a:r>
            <a:r>
              <a:rPr lang="en-US" sz="28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purpose </a:t>
            </a:r>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of this stage is to implement one of the research designs with a positive ENPVSI </a:t>
            </a:r>
          </a:p>
          <a:p>
            <a:pPr marL="0" indent="0">
              <a:lnSpc>
                <a:spcPct val="107000"/>
              </a:lnSpc>
              <a:spcBef>
                <a:spcPts val="0"/>
              </a:spcBef>
              <a:buNone/>
            </a:pPr>
            <a:endPar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Stage 3 </a:t>
            </a:r>
            <a:r>
              <a:rPr lang="en-US" sz="28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objectives</a:t>
            </a:r>
            <a:endParaRPr lang="en-US" sz="2800" dirty="0">
              <a:solidFill>
                <a:srgbClr val="333333"/>
              </a:solidFill>
              <a:latin typeface="Calibri" panose="020F0502020204030204" pitchFamily="34" charset="0"/>
              <a:ea typeface="Times New Roman" panose="02020603050405020304" pitchFamily="18" charset="0"/>
            </a:endParaRPr>
          </a:p>
          <a:p>
            <a:pPr lvl="1">
              <a:buFontTx/>
              <a:buChar char="-"/>
            </a:pPr>
            <a:r>
              <a:rPr lang="en-US" sz="28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Implement</a:t>
            </a:r>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research design through ROMA</a:t>
            </a:r>
          </a:p>
          <a:p>
            <a:pPr lvl="1">
              <a:buFontTx/>
              <a:buChar char="-"/>
            </a:pPr>
            <a:r>
              <a:rPr lang="en-US" sz="28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Update </a:t>
            </a:r>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ENB and ENPVSI with new information from RWE at each readout period, apply stopping condition</a:t>
            </a:r>
          </a:p>
          <a:p>
            <a:pPr lvl="1">
              <a:buFontTx/>
              <a:buChar char="-"/>
            </a:pPr>
            <a:r>
              <a:rPr lang="en-US" sz="28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Complete</a:t>
            </a:r>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analysis and final ENB estimate at end of ROMA period, or when completion condition is met</a:t>
            </a:r>
          </a:p>
          <a:p>
            <a:pPr marL="0" indent="0">
              <a:lnSpc>
                <a:spcPct val="107000"/>
              </a:lnSpc>
              <a:spcBef>
                <a:spcPts val="0"/>
              </a:spcBef>
              <a:buNone/>
            </a:pPr>
            <a:endPar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0"/>
              </a:spcBef>
            </a:pPr>
            <a:endPar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 name="Title 3">
            <a:extLst>
              <a:ext uri="{FF2B5EF4-FFF2-40B4-BE49-F238E27FC236}">
                <a16:creationId xmlns:a16="http://schemas.microsoft.com/office/drawing/2014/main" xmlns="" id="{5A21F689-4282-44EE-8FD4-1AB48B94B50E}"/>
              </a:ext>
            </a:extLst>
          </p:cNvPr>
          <p:cNvSpPr>
            <a:spLocks noGrp="1"/>
          </p:cNvSpPr>
          <p:nvPr>
            <p:ph type="title"/>
          </p:nvPr>
        </p:nvSpPr>
        <p:spPr>
          <a:xfrm>
            <a:off x="107505" y="188643"/>
            <a:ext cx="8928992" cy="369607"/>
          </a:xfrm>
        </p:spPr>
        <p:txBody>
          <a:bodyPr/>
          <a:lstStyle/>
          <a:p>
            <a:pPr algn="ctr"/>
            <a:r>
              <a:rPr lang="en-US" dirty="0"/>
              <a:t>ROMA Stage 3: Implementation</a:t>
            </a:r>
          </a:p>
        </p:txBody>
      </p:sp>
    </p:spTree>
    <p:extLst>
      <p:ext uri="{BB962C8B-B14F-4D97-AF65-F5344CB8AC3E}">
        <p14:creationId xmlns:p14="http://schemas.microsoft.com/office/powerpoint/2010/main" val="8483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6E6B1A80-3E68-4616-8A78-71DDE1551DCD}"/>
              </a:ext>
            </a:extLst>
          </p:cNvPr>
          <p:cNvSpPr>
            <a:spLocks noGrp="1"/>
          </p:cNvSpPr>
          <p:nvPr>
            <p:ph type="ftr" sz="quarter" idx="11"/>
          </p:nvPr>
        </p:nvSpPr>
        <p:spPr/>
        <p:txBody>
          <a:bodyPr/>
          <a:lstStyle/>
          <a:p>
            <a:r>
              <a:rPr lang="en-US"/>
              <a:t>Copyright IHE</a:t>
            </a:r>
          </a:p>
        </p:txBody>
      </p:sp>
      <p:sp>
        <p:nvSpPr>
          <p:cNvPr id="5" name="Content Placeholder 4">
            <a:extLst>
              <a:ext uri="{FF2B5EF4-FFF2-40B4-BE49-F238E27FC236}">
                <a16:creationId xmlns:a16="http://schemas.microsoft.com/office/drawing/2014/main" xmlns="" id="{3B15B119-4E10-4E49-92B1-4D28ED2C9FF5}"/>
              </a:ext>
            </a:extLst>
          </p:cNvPr>
          <p:cNvSpPr>
            <a:spLocks noGrp="1"/>
          </p:cNvSpPr>
          <p:nvPr>
            <p:ph sz="quarter" idx="12"/>
          </p:nvPr>
        </p:nvSpPr>
        <p:spPr>
          <a:xfrm>
            <a:off x="677248" y="821473"/>
            <a:ext cx="4943747" cy="1671423"/>
          </a:xfrm>
        </p:spPr>
        <p:txBody>
          <a:bodyPr>
            <a:normAutofit/>
          </a:bodyPr>
          <a:lstStyle/>
          <a:p>
            <a:pPr marL="0" indent="0">
              <a:lnSpc>
                <a:spcPct val="107000"/>
              </a:lnSpc>
              <a:spcBef>
                <a:spcPts val="0"/>
              </a:spcBef>
              <a:buNone/>
            </a:pPr>
            <a:r>
              <a:rPr lang="en-US" sz="24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Stopping Condition: </a:t>
            </a:r>
            <a: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ENPVSI is less than or equal to zero. This happens when the RWE produces:</a:t>
            </a:r>
          </a:p>
          <a:p>
            <a:pPr marL="0" indent="0">
              <a:lnSpc>
                <a:spcPct val="107000"/>
              </a:lnSpc>
              <a:spcBef>
                <a:spcPts val="0"/>
              </a:spcBef>
              <a:buNone/>
            </a:pPr>
            <a:endPar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0"/>
              </a:spcBef>
              <a:buFont typeface="+mj-lt"/>
              <a:buAutoNum type="arabi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mj-lt"/>
              <a:buAutoNum type="arabi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mj-lt"/>
              <a:buAutoNum type="arabi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 name="Title 3">
            <a:extLst>
              <a:ext uri="{FF2B5EF4-FFF2-40B4-BE49-F238E27FC236}">
                <a16:creationId xmlns:a16="http://schemas.microsoft.com/office/drawing/2014/main" xmlns="" id="{5A21F689-4282-44EE-8FD4-1AB48B94B50E}"/>
              </a:ext>
            </a:extLst>
          </p:cNvPr>
          <p:cNvSpPr>
            <a:spLocks noGrp="1"/>
          </p:cNvSpPr>
          <p:nvPr>
            <p:ph type="title"/>
          </p:nvPr>
        </p:nvSpPr>
        <p:spPr>
          <a:xfrm>
            <a:off x="107503" y="199164"/>
            <a:ext cx="8928993" cy="369607"/>
          </a:xfrm>
        </p:spPr>
        <p:txBody>
          <a:bodyPr/>
          <a:lstStyle/>
          <a:p>
            <a:pPr algn="ctr"/>
            <a:r>
              <a:rPr lang="en-US" dirty="0"/>
              <a:t>ROMA Stage 3: Implementation</a:t>
            </a:r>
          </a:p>
        </p:txBody>
      </p:sp>
      <p:pic>
        <p:nvPicPr>
          <p:cNvPr id="2" name="Picture 1">
            <a:extLst>
              <a:ext uri="{FF2B5EF4-FFF2-40B4-BE49-F238E27FC236}">
                <a16:creationId xmlns:a16="http://schemas.microsoft.com/office/drawing/2014/main" xmlns="" id="{C850B32F-CFDD-42CC-8BE2-AAE0884A2543}"/>
              </a:ext>
            </a:extLst>
          </p:cNvPr>
          <p:cNvPicPr>
            <a:picLocks noChangeAspect="1"/>
          </p:cNvPicPr>
          <p:nvPr/>
        </p:nvPicPr>
        <p:blipFill rotWithShape="1">
          <a:blip r:embed="rId3"/>
          <a:srcRect t="40203"/>
          <a:stretch/>
        </p:blipFill>
        <p:spPr>
          <a:xfrm>
            <a:off x="6261530" y="778870"/>
            <a:ext cx="1874693" cy="1003943"/>
          </a:xfrm>
          <a:prstGeom prst="rect">
            <a:avLst/>
          </a:prstGeom>
        </p:spPr>
      </p:pic>
      <p:pic>
        <p:nvPicPr>
          <p:cNvPr id="17" name="Picture 16">
            <a:extLst>
              <a:ext uri="{FF2B5EF4-FFF2-40B4-BE49-F238E27FC236}">
                <a16:creationId xmlns:a16="http://schemas.microsoft.com/office/drawing/2014/main" xmlns="" id="{2A908CEF-A526-4848-B4B6-CF10A946791C}"/>
              </a:ext>
            </a:extLst>
          </p:cNvPr>
          <p:cNvPicPr>
            <a:picLocks noChangeAspect="1"/>
          </p:cNvPicPr>
          <p:nvPr/>
        </p:nvPicPr>
        <p:blipFill>
          <a:blip r:embed="rId4"/>
          <a:stretch>
            <a:fillRect/>
          </a:stretch>
        </p:blipFill>
        <p:spPr>
          <a:xfrm>
            <a:off x="6270507" y="1935892"/>
            <a:ext cx="1874693" cy="1493108"/>
          </a:xfrm>
          <a:prstGeom prst="rect">
            <a:avLst/>
          </a:prstGeom>
        </p:spPr>
      </p:pic>
      <p:sp>
        <p:nvSpPr>
          <p:cNvPr id="10" name="TextBox 9">
            <a:extLst>
              <a:ext uri="{FF2B5EF4-FFF2-40B4-BE49-F238E27FC236}">
                <a16:creationId xmlns:a16="http://schemas.microsoft.com/office/drawing/2014/main" xmlns="" id="{DD0FA617-60A8-4605-AFD3-58DD088D6534}"/>
              </a:ext>
            </a:extLst>
          </p:cNvPr>
          <p:cNvSpPr txBox="1"/>
          <p:nvPr/>
        </p:nvSpPr>
        <p:spPr>
          <a:xfrm>
            <a:off x="6359324" y="2223673"/>
            <a:ext cx="301686" cy="369332"/>
          </a:xfrm>
          <a:prstGeom prst="rect">
            <a:avLst/>
          </a:prstGeom>
          <a:noFill/>
        </p:spPr>
        <p:txBody>
          <a:bodyPr wrap="none" rtlCol="0">
            <a:spAutoFit/>
          </a:bodyPr>
          <a:lstStyle/>
          <a:p>
            <a:r>
              <a:rPr lang="en-US" b="1" dirty="0"/>
              <a:t>1</a:t>
            </a:r>
          </a:p>
        </p:txBody>
      </p:sp>
      <p:pic>
        <p:nvPicPr>
          <p:cNvPr id="20" name="Picture 19">
            <a:extLst>
              <a:ext uri="{FF2B5EF4-FFF2-40B4-BE49-F238E27FC236}">
                <a16:creationId xmlns:a16="http://schemas.microsoft.com/office/drawing/2014/main" xmlns="" id="{EEABF744-A2B0-4896-A3A3-7EB73E005D4A}"/>
              </a:ext>
            </a:extLst>
          </p:cNvPr>
          <p:cNvPicPr>
            <a:picLocks noChangeAspect="1"/>
          </p:cNvPicPr>
          <p:nvPr/>
        </p:nvPicPr>
        <p:blipFill rotWithShape="1">
          <a:blip r:embed="rId5"/>
          <a:srcRect t="40203"/>
          <a:stretch/>
        </p:blipFill>
        <p:spPr>
          <a:xfrm>
            <a:off x="6359324" y="3699245"/>
            <a:ext cx="1874695" cy="846891"/>
          </a:xfrm>
          <a:prstGeom prst="rect">
            <a:avLst/>
          </a:prstGeom>
        </p:spPr>
      </p:pic>
      <p:sp>
        <p:nvSpPr>
          <p:cNvPr id="14" name="TextBox 13">
            <a:extLst>
              <a:ext uri="{FF2B5EF4-FFF2-40B4-BE49-F238E27FC236}">
                <a16:creationId xmlns:a16="http://schemas.microsoft.com/office/drawing/2014/main" xmlns="" id="{429528E6-EA09-4449-B5E7-3410E50F69F3}"/>
              </a:ext>
            </a:extLst>
          </p:cNvPr>
          <p:cNvSpPr txBox="1"/>
          <p:nvPr/>
        </p:nvSpPr>
        <p:spPr>
          <a:xfrm>
            <a:off x="6385031" y="3745548"/>
            <a:ext cx="250271" cy="369332"/>
          </a:xfrm>
          <a:prstGeom prst="rect">
            <a:avLst/>
          </a:prstGeom>
          <a:noFill/>
        </p:spPr>
        <p:txBody>
          <a:bodyPr wrap="square" rtlCol="0">
            <a:spAutoFit/>
          </a:bodyPr>
          <a:lstStyle/>
          <a:p>
            <a:r>
              <a:rPr lang="en-US" b="1" dirty="0"/>
              <a:t>2</a:t>
            </a:r>
          </a:p>
        </p:txBody>
      </p:sp>
      <p:pic>
        <p:nvPicPr>
          <p:cNvPr id="21" name="Picture 20">
            <a:extLst>
              <a:ext uri="{FF2B5EF4-FFF2-40B4-BE49-F238E27FC236}">
                <a16:creationId xmlns:a16="http://schemas.microsoft.com/office/drawing/2014/main" xmlns="" id="{6287BA99-5085-4391-A477-803EFC9458F6}"/>
              </a:ext>
            </a:extLst>
          </p:cNvPr>
          <p:cNvPicPr>
            <a:picLocks noChangeAspect="1"/>
          </p:cNvPicPr>
          <p:nvPr/>
        </p:nvPicPr>
        <p:blipFill rotWithShape="1">
          <a:blip r:embed="rId6"/>
          <a:srcRect t="38227"/>
          <a:stretch/>
        </p:blipFill>
        <p:spPr>
          <a:xfrm>
            <a:off x="6265789" y="4986571"/>
            <a:ext cx="1913555" cy="957464"/>
          </a:xfrm>
          <a:prstGeom prst="rect">
            <a:avLst/>
          </a:prstGeom>
        </p:spPr>
      </p:pic>
      <p:sp>
        <p:nvSpPr>
          <p:cNvPr id="16" name="TextBox 15">
            <a:extLst>
              <a:ext uri="{FF2B5EF4-FFF2-40B4-BE49-F238E27FC236}">
                <a16:creationId xmlns:a16="http://schemas.microsoft.com/office/drawing/2014/main" xmlns="" id="{66AC4382-31DA-4528-B436-13AB2E048BA2}"/>
              </a:ext>
            </a:extLst>
          </p:cNvPr>
          <p:cNvSpPr txBox="1"/>
          <p:nvPr/>
        </p:nvSpPr>
        <p:spPr>
          <a:xfrm>
            <a:off x="6359324" y="4919653"/>
            <a:ext cx="301686" cy="369332"/>
          </a:xfrm>
          <a:prstGeom prst="rect">
            <a:avLst/>
          </a:prstGeom>
          <a:noFill/>
        </p:spPr>
        <p:txBody>
          <a:bodyPr wrap="none" rtlCol="0">
            <a:spAutoFit/>
          </a:bodyPr>
          <a:lstStyle/>
          <a:p>
            <a:r>
              <a:rPr lang="en-US" b="1"/>
              <a:t>3</a:t>
            </a:r>
          </a:p>
        </p:txBody>
      </p:sp>
      <p:sp>
        <p:nvSpPr>
          <p:cNvPr id="13" name="TextBox 12">
            <a:extLst>
              <a:ext uri="{FF2B5EF4-FFF2-40B4-BE49-F238E27FC236}">
                <a16:creationId xmlns:a16="http://schemas.microsoft.com/office/drawing/2014/main" xmlns="" id="{AB7C641F-237E-4DD8-BF56-A7DD922DF054}"/>
              </a:ext>
            </a:extLst>
          </p:cNvPr>
          <p:cNvSpPr txBox="1"/>
          <p:nvPr/>
        </p:nvSpPr>
        <p:spPr>
          <a:xfrm>
            <a:off x="998800" y="3638551"/>
            <a:ext cx="4572000" cy="968278"/>
          </a:xfrm>
          <a:prstGeom prst="rect">
            <a:avLst/>
          </a:prstGeom>
          <a:noFill/>
        </p:spPr>
        <p:txBody>
          <a:bodyPr wrap="square">
            <a:spAutoFit/>
          </a:bodyPr>
          <a:lstStyle/>
          <a:p>
            <a:pPr>
              <a:lnSpc>
                <a:spcPct val="107000"/>
              </a:lnSpc>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2. a lower mean ENB such that it is more certain that the candidate technology is not cost effective </a:t>
            </a:r>
          </a:p>
        </p:txBody>
      </p:sp>
      <p:sp>
        <p:nvSpPr>
          <p:cNvPr id="15" name="TextBox 14">
            <a:extLst>
              <a:ext uri="{FF2B5EF4-FFF2-40B4-BE49-F238E27FC236}">
                <a16:creationId xmlns:a16="http://schemas.microsoft.com/office/drawing/2014/main" xmlns="" id="{D567A3B5-C1D0-47DD-BFF1-356C0B817973}"/>
              </a:ext>
            </a:extLst>
          </p:cNvPr>
          <p:cNvSpPr txBox="1"/>
          <p:nvPr/>
        </p:nvSpPr>
        <p:spPr>
          <a:xfrm>
            <a:off x="1048996" y="4919653"/>
            <a:ext cx="4572000" cy="968278"/>
          </a:xfrm>
          <a:prstGeom prst="rect">
            <a:avLst/>
          </a:prstGeom>
          <a:noFill/>
        </p:spPr>
        <p:txBody>
          <a:bodyPr wrap="square">
            <a:spAutoFit/>
          </a:bodyPr>
          <a:lstStyle/>
          <a:p>
            <a:pPr>
              <a:lnSpc>
                <a:spcPct val="107000"/>
              </a:lnSpc>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3. a higher mean ENB such that it is more certain that the candidate technology is cost effective</a:t>
            </a:r>
            <a:endParaRPr lang="en-US" sz="18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8" name="TextBox 17">
            <a:extLst>
              <a:ext uri="{FF2B5EF4-FFF2-40B4-BE49-F238E27FC236}">
                <a16:creationId xmlns:a16="http://schemas.microsoft.com/office/drawing/2014/main" xmlns="" id="{7F4799AA-7189-455C-9887-98F6DB171CBB}"/>
              </a:ext>
            </a:extLst>
          </p:cNvPr>
          <p:cNvSpPr txBox="1"/>
          <p:nvPr/>
        </p:nvSpPr>
        <p:spPr>
          <a:xfrm>
            <a:off x="998800" y="2618173"/>
            <a:ext cx="4572000" cy="671915"/>
          </a:xfrm>
          <a:prstGeom prst="rect">
            <a:avLst/>
          </a:prstGeom>
          <a:noFill/>
        </p:spPr>
        <p:txBody>
          <a:bodyPr wrap="square">
            <a:spAutoFit/>
          </a:bodyPr>
          <a:lstStyle/>
          <a:p>
            <a:pPr>
              <a:lnSpc>
                <a:spcPct val="107000"/>
              </a:lnSpc>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1. a consistent mean ENB but with reduced uncertainty</a:t>
            </a:r>
          </a:p>
        </p:txBody>
      </p:sp>
    </p:spTree>
    <p:extLst>
      <p:ext uri="{BB962C8B-B14F-4D97-AF65-F5344CB8AC3E}">
        <p14:creationId xmlns:p14="http://schemas.microsoft.com/office/powerpoint/2010/main" val="12663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P spid="14" grpId="0"/>
      <p:bldP spid="16" grpId="0"/>
      <p:bldP spid="13" grpId="0"/>
      <p:bldP spid="15"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62E3918B-6030-4870-AC9A-30D14F997264}"/>
              </a:ext>
            </a:extLst>
          </p:cNvPr>
          <p:cNvSpPr/>
          <p:nvPr/>
        </p:nvSpPr>
        <p:spPr>
          <a:xfrm>
            <a:off x="4551332" y="13799"/>
            <a:ext cx="87336" cy="6858000"/>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6">
            <a:extLst>
              <a:ext uri="{FF2B5EF4-FFF2-40B4-BE49-F238E27FC236}">
                <a16:creationId xmlns:a16="http://schemas.microsoft.com/office/drawing/2014/main" xmlns="" id="{93FDA828-F7D8-4EB0-B7BC-DEBC5558F056}"/>
              </a:ext>
            </a:extLst>
          </p:cNvPr>
          <p:cNvSpPr>
            <a:spLocks noGrp="1"/>
          </p:cNvSpPr>
          <p:nvPr>
            <p:ph type="title"/>
          </p:nvPr>
        </p:nvSpPr>
        <p:spPr>
          <a:xfrm>
            <a:off x="971600" y="119319"/>
            <a:ext cx="6897441" cy="369607"/>
          </a:xfrm>
        </p:spPr>
        <p:txBody>
          <a:bodyPr/>
          <a:lstStyle/>
          <a:p>
            <a:r>
              <a:rPr lang="en-CA" dirty="0"/>
              <a:t>Comparing ROMA and traditional HTA</a:t>
            </a:r>
          </a:p>
        </p:txBody>
      </p:sp>
      <p:pic>
        <p:nvPicPr>
          <p:cNvPr id="8" name="Graphic 7" descr="City">
            <a:extLst>
              <a:ext uri="{FF2B5EF4-FFF2-40B4-BE49-F238E27FC236}">
                <a16:creationId xmlns:a16="http://schemas.microsoft.com/office/drawing/2014/main" xmlns="" id="{0D26DC40-2659-486D-9C4B-0D1472F9AA0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7270" y="1351957"/>
            <a:ext cx="1036820" cy="1036820"/>
          </a:xfrm>
          <a:prstGeom prst="rect">
            <a:avLst/>
          </a:prstGeom>
        </p:spPr>
      </p:pic>
      <p:sp>
        <p:nvSpPr>
          <p:cNvPr id="29" name="Cloud 28">
            <a:extLst>
              <a:ext uri="{FF2B5EF4-FFF2-40B4-BE49-F238E27FC236}">
                <a16:creationId xmlns:a16="http://schemas.microsoft.com/office/drawing/2014/main" xmlns="" id="{2D4E40E2-DAC8-4160-B660-C3AC1F9C9249}"/>
              </a:ext>
            </a:extLst>
          </p:cNvPr>
          <p:cNvSpPr/>
          <p:nvPr/>
        </p:nvSpPr>
        <p:spPr>
          <a:xfrm flipH="1">
            <a:off x="1384216" y="1878759"/>
            <a:ext cx="135931" cy="45719"/>
          </a:xfrm>
          <a:prstGeom prst="cloud">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4" name="Content Placeholder 1">
            <a:extLst>
              <a:ext uri="{FF2B5EF4-FFF2-40B4-BE49-F238E27FC236}">
                <a16:creationId xmlns:a16="http://schemas.microsoft.com/office/drawing/2014/main" xmlns="" id="{D8063810-C8E1-4FAE-86A9-DE44B1DA4960}"/>
              </a:ext>
            </a:extLst>
          </p:cNvPr>
          <p:cNvSpPr txBox="1">
            <a:spLocks/>
          </p:cNvSpPr>
          <p:nvPr/>
        </p:nvSpPr>
        <p:spPr>
          <a:xfrm>
            <a:off x="374213" y="874163"/>
            <a:ext cx="3894428" cy="362820"/>
          </a:xfrm>
          <a:prstGeom prst="roundRect">
            <a:avLst/>
          </a:prstGeom>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a:t>Traditional HTA</a:t>
            </a:r>
          </a:p>
        </p:txBody>
      </p:sp>
      <p:sp>
        <p:nvSpPr>
          <p:cNvPr id="36" name="Content Placeholder 1">
            <a:extLst>
              <a:ext uri="{FF2B5EF4-FFF2-40B4-BE49-F238E27FC236}">
                <a16:creationId xmlns:a16="http://schemas.microsoft.com/office/drawing/2014/main" xmlns="" id="{E55EA3E7-4870-4824-BE23-8A06A55C915C}"/>
              </a:ext>
            </a:extLst>
          </p:cNvPr>
          <p:cNvSpPr txBox="1">
            <a:spLocks/>
          </p:cNvSpPr>
          <p:nvPr/>
        </p:nvSpPr>
        <p:spPr>
          <a:xfrm>
            <a:off x="4921359" y="874163"/>
            <a:ext cx="3902304" cy="362820"/>
          </a:xfrm>
          <a:prstGeom prst="roundRect">
            <a:avLst/>
          </a:prstGeom>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defPPr>
              <a:defRPr lang="en-US"/>
            </a:defPPr>
            <a:lvl1pPr indent="0" algn="ctr">
              <a:spcBef>
                <a:spcPct val="20000"/>
              </a:spcBef>
              <a:buFont typeface="Arial" panose="020B0604020202020204" pitchFamily="34" charset="0"/>
              <a:buNone/>
              <a:defRPr sz="2400" b="1">
                <a:solidFill>
                  <a:schemeClr val="bg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000">
                <a:solidFill>
                  <a:schemeClr val="bg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bg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chemeClr val="bg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chemeClr val="bg1"/>
                </a:solidFill>
                <a:latin typeface="Segoe UI" panose="020B0502040204020203" pitchFamily="34" charset="0"/>
                <a:cs typeface="Segoe UI" panose="020B05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t>ROMA</a:t>
            </a:r>
          </a:p>
        </p:txBody>
      </p:sp>
      <p:sp>
        <p:nvSpPr>
          <p:cNvPr id="24" name="Content Placeholder 2">
            <a:extLst>
              <a:ext uri="{FF2B5EF4-FFF2-40B4-BE49-F238E27FC236}">
                <a16:creationId xmlns:a16="http://schemas.microsoft.com/office/drawing/2014/main" xmlns="" id="{62E5AD2A-4C4F-4F45-BB86-5CB86F47C2B4}"/>
              </a:ext>
            </a:extLst>
          </p:cNvPr>
          <p:cNvSpPr txBox="1">
            <a:spLocks/>
          </p:cNvSpPr>
          <p:nvPr/>
        </p:nvSpPr>
        <p:spPr>
          <a:xfrm>
            <a:off x="4853822" y="1383994"/>
            <a:ext cx="3505030" cy="4709301"/>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900" b="1" dirty="0"/>
              <a:t>Stage 1: Clinical review and 1</a:t>
            </a:r>
            <a:r>
              <a:rPr lang="en-US" sz="1900" b="1" baseline="30000" dirty="0"/>
              <a:t>st</a:t>
            </a:r>
            <a:r>
              <a:rPr lang="en-US" sz="1900" b="1" dirty="0"/>
              <a:t> VOI</a:t>
            </a:r>
          </a:p>
          <a:p>
            <a:pPr marL="179388" indent="-179388"/>
            <a:r>
              <a:rPr lang="en-US" sz="1600" dirty="0">
                <a:latin typeface="+mn-lt"/>
              </a:rPr>
              <a:t>Clinical effectiveness highly uncertain</a:t>
            </a:r>
          </a:p>
          <a:p>
            <a:pPr marL="179388" indent="-179388"/>
            <a:r>
              <a:rPr lang="en-US" sz="1600" dirty="0">
                <a:latin typeface="+mn-lt"/>
              </a:rPr>
              <a:t>For at least one parameter, EVPPI is &gt; than the cost to generate RWE for that parameter</a:t>
            </a:r>
            <a:r>
              <a:rPr lang="en-US" sz="1900" dirty="0">
                <a:latin typeface="+mn-lt"/>
              </a:rPr>
              <a:t>.</a:t>
            </a:r>
          </a:p>
          <a:p>
            <a:pPr marL="179388" indent="0">
              <a:buNone/>
            </a:pPr>
            <a:r>
              <a:rPr lang="en-US" sz="1900" b="1" dirty="0">
                <a:latin typeface="+mn-lt"/>
              </a:rPr>
              <a:t>Recommendation</a:t>
            </a:r>
            <a:r>
              <a:rPr lang="en-US" sz="1900" dirty="0">
                <a:latin typeface="+mn-lt"/>
              </a:rPr>
              <a:t>: Continue appraisal</a:t>
            </a:r>
          </a:p>
          <a:p>
            <a:pPr marL="0" indent="0">
              <a:buNone/>
            </a:pPr>
            <a:endParaRPr lang="en-US" sz="1900" dirty="0">
              <a:latin typeface="+mn-lt"/>
            </a:endParaRPr>
          </a:p>
          <a:p>
            <a:pPr marL="0" indent="0">
              <a:buNone/>
            </a:pPr>
            <a:r>
              <a:rPr lang="en-US" sz="1900" b="1" dirty="0"/>
              <a:t>Stage 2: VOI and Research Design </a:t>
            </a:r>
          </a:p>
          <a:p>
            <a:pPr marL="179388" indent="-179388"/>
            <a:r>
              <a:rPr lang="en-US" sz="1600" dirty="0">
                <a:latin typeface="+mn-lt"/>
              </a:rPr>
              <a:t>There are </a:t>
            </a:r>
            <a:r>
              <a:rPr lang="en-US" sz="1600" b="1" dirty="0">
                <a:latin typeface="+mn-lt"/>
              </a:rPr>
              <a:t>viable</a:t>
            </a:r>
            <a:r>
              <a:rPr lang="en-US" sz="1600" dirty="0">
                <a:latin typeface="+mn-lt"/>
              </a:rPr>
              <a:t> sampling designs to address methodological issues and reduce uncertainty</a:t>
            </a:r>
          </a:p>
          <a:p>
            <a:pPr marL="179388" indent="-179388"/>
            <a:r>
              <a:rPr lang="en-GB" sz="1600" dirty="0">
                <a:latin typeface="+mn-lt"/>
              </a:rPr>
              <a:t>There </a:t>
            </a:r>
            <a:r>
              <a:rPr lang="en-GB" sz="1600" b="1" dirty="0">
                <a:latin typeface="+mn-lt"/>
              </a:rPr>
              <a:t>is a positive </a:t>
            </a:r>
            <a:r>
              <a:rPr lang="en-GB" sz="1600" dirty="0">
                <a:latin typeface="+mn-lt"/>
              </a:rPr>
              <a:t>ENPVSI for at least one of the research designs</a:t>
            </a:r>
          </a:p>
          <a:p>
            <a:pPr marL="179388" indent="0">
              <a:buNone/>
            </a:pPr>
            <a:r>
              <a:rPr lang="en-US" sz="1900" b="1" dirty="0">
                <a:latin typeface="+mn-lt"/>
              </a:rPr>
              <a:t>Recommendation</a:t>
            </a:r>
            <a:r>
              <a:rPr lang="en-US" sz="1900" dirty="0">
                <a:latin typeface="+mn-lt"/>
              </a:rPr>
              <a:t>: </a:t>
            </a:r>
            <a:r>
              <a:rPr lang="en-US" sz="1900" dirty="0"/>
              <a:t>Reimburse with ROMA</a:t>
            </a:r>
          </a:p>
          <a:p>
            <a:pPr>
              <a:buFontTx/>
              <a:buChar char="-"/>
            </a:pPr>
            <a:endParaRPr lang="en-US" sz="1900" dirty="0"/>
          </a:p>
          <a:p>
            <a:pPr marL="0" indent="0">
              <a:buNone/>
            </a:pPr>
            <a:r>
              <a:rPr lang="en-US" sz="1900" b="1" dirty="0"/>
              <a:t>Stage 3: Implementation </a:t>
            </a:r>
          </a:p>
          <a:p>
            <a:pPr marL="179388" indent="-179388"/>
            <a:r>
              <a:rPr lang="en-US" sz="1600" b="1" dirty="0">
                <a:latin typeface="+mn-lt"/>
              </a:rPr>
              <a:t>Implement</a:t>
            </a:r>
            <a:r>
              <a:rPr lang="en-US" sz="1600" dirty="0">
                <a:latin typeface="+mn-lt"/>
              </a:rPr>
              <a:t> RWE strategy</a:t>
            </a:r>
          </a:p>
          <a:p>
            <a:pPr marL="179388" indent="-179388"/>
            <a:r>
              <a:rPr lang="en-US" sz="1600" b="1" dirty="0">
                <a:latin typeface="+mn-lt"/>
              </a:rPr>
              <a:t>Update</a:t>
            </a:r>
            <a:r>
              <a:rPr lang="en-US" sz="1600" dirty="0">
                <a:latin typeface="+mn-lt"/>
              </a:rPr>
              <a:t> outputs with new evidence</a:t>
            </a:r>
          </a:p>
          <a:p>
            <a:pPr marL="179388" indent="-179388"/>
            <a:r>
              <a:rPr lang="en-US" sz="1600" b="1" dirty="0">
                <a:latin typeface="+mn-lt"/>
              </a:rPr>
              <a:t>Complete appraisal </a:t>
            </a:r>
            <a:r>
              <a:rPr lang="en-US" sz="1600" dirty="0">
                <a:latin typeface="+mn-lt"/>
              </a:rPr>
              <a:t>and make final listing assessment</a:t>
            </a:r>
            <a:endParaRPr lang="en-US" sz="1600" dirty="0"/>
          </a:p>
        </p:txBody>
      </p:sp>
      <p:pic>
        <p:nvPicPr>
          <p:cNvPr id="25" name="Picture 24">
            <a:extLst>
              <a:ext uri="{FF2B5EF4-FFF2-40B4-BE49-F238E27FC236}">
                <a16:creationId xmlns:a16="http://schemas.microsoft.com/office/drawing/2014/main" xmlns="" id="{1381A162-F8AA-445D-86E3-C05C6EA06F70}"/>
              </a:ext>
            </a:extLst>
          </p:cNvPr>
          <p:cNvPicPr>
            <a:picLocks noChangeAspect="1"/>
          </p:cNvPicPr>
          <p:nvPr/>
        </p:nvPicPr>
        <p:blipFill>
          <a:blip r:embed="rId5"/>
          <a:stretch>
            <a:fillRect/>
          </a:stretch>
        </p:blipFill>
        <p:spPr>
          <a:xfrm>
            <a:off x="8445919" y="4054910"/>
            <a:ext cx="377744" cy="350446"/>
          </a:xfrm>
          <a:prstGeom prst="rect">
            <a:avLst/>
          </a:prstGeom>
        </p:spPr>
      </p:pic>
      <p:sp>
        <p:nvSpPr>
          <p:cNvPr id="15" name="TextBox 14">
            <a:extLst>
              <a:ext uri="{FF2B5EF4-FFF2-40B4-BE49-F238E27FC236}">
                <a16:creationId xmlns:a16="http://schemas.microsoft.com/office/drawing/2014/main" xmlns="" id="{5BD668FB-811F-4B16-8A03-0D774A44FF63}"/>
              </a:ext>
            </a:extLst>
          </p:cNvPr>
          <p:cNvSpPr txBox="1"/>
          <p:nvPr/>
        </p:nvSpPr>
        <p:spPr>
          <a:xfrm>
            <a:off x="320337" y="1353375"/>
            <a:ext cx="3565043" cy="3231654"/>
          </a:xfrm>
          <a:prstGeom prst="rect">
            <a:avLst/>
          </a:prstGeom>
          <a:noFill/>
          <a:ln>
            <a:solidFill>
              <a:schemeClr val="bg1"/>
            </a:solidFill>
          </a:ln>
        </p:spPr>
        <p:txBody>
          <a:bodyPr wrap="square" rtlCol="0">
            <a:spAutoFit/>
          </a:bodyPr>
          <a:lstStyle/>
          <a:p>
            <a:r>
              <a:rPr lang="en-US" sz="1600" b="1" dirty="0">
                <a:latin typeface="Segoe UI" panose="020B0502040204020203" pitchFamily="34" charset="0"/>
                <a:cs typeface="Segoe UI" panose="020B0502040204020203" pitchFamily="34" charset="0"/>
              </a:rPr>
              <a:t>Clinical and economic review</a:t>
            </a:r>
          </a:p>
          <a:p>
            <a:r>
              <a:rPr lang="en-GB" sz="1400" dirty="0">
                <a:cs typeface="Segoe UI" panose="020B0502040204020203" pitchFamily="34" charset="0"/>
              </a:rPr>
              <a:t>CDEC recommends that            be listed for the treatment of             in patients aged         and  with            if the following clinical criteria and condition are met:  </a:t>
            </a:r>
          </a:p>
          <a:p>
            <a:pPr marL="357188" indent="-177800"/>
            <a:r>
              <a:rPr lang="en-GB" sz="1400" b="1" dirty="0">
                <a:cs typeface="Segoe UI" panose="020B0502040204020203" pitchFamily="34" charset="0"/>
              </a:rPr>
              <a:t>Clinical criteria</a:t>
            </a:r>
            <a:r>
              <a:rPr lang="en-GB" sz="1600" dirty="0">
                <a:cs typeface="Segoe UI" panose="020B0502040204020203" pitchFamily="34" charset="0"/>
              </a:rPr>
              <a:t> </a:t>
            </a:r>
          </a:p>
          <a:p>
            <a:pPr marL="357188" indent="-177800">
              <a:buFont typeface="Arial" panose="020B0604020202020204" pitchFamily="34" charset="0"/>
              <a:buChar char="•"/>
            </a:pPr>
            <a:r>
              <a:rPr lang="en-GB" sz="1400" dirty="0">
                <a:cs typeface="Segoe UI" panose="020B0502040204020203" pitchFamily="34" charset="0"/>
              </a:rPr>
              <a:t>Confirmed diagnosis of              with  </a:t>
            </a:r>
          </a:p>
          <a:p>
            <a:pPr marL="357188" indent="-177800">
              <a:buFont typeface="Arial" panose="020B0604020202020204" pitchFamily="34" charset="0"/>
              <a:buChar char="•"/>
            </a:pPr>
            <a:r>
              <a:rPr lang="en-GB" sz="1400" dirty="0">
                <a:cs typeface="Segoe UI" panose="020B0502040204020203" pitchFamily="34" charset="0"/>
              </a:rPr>
              <a:t>Discontinuation criteria should be developed for             in consultation with physicians and patients who have expertise in              .  </a:t>
            </a:r>
          </a:p>
          <a:p>
            <a:pPr marL="357188" indent="-177800"/>
            <a:r>
              <a:rPr lang="en-GB" sz="1400" b="1" dirty="0">
                <a:cs typeface="Segoe UI" panose="020B0502040204020203" pitchFamily="34" charset="0"/>
              </a:rPr>
              <a:t>Condition</a:t>
            </a:r>
            <a:r>
              <a:rPr lang="en-GB" sz="1600" dirty="0">
                <a:cs typeface="Segoe UI" panose="020B0502040204020203" pitchFamily="34" charset="0"/>
              </a:rPr>
              <a:t> </a:t>
            </a:r>
          </a:p>
          <a:p>
            <a:pPr marL="357188" indent="-177800">
              <a:buFont typeface="Arial" panose="020B0604020202020204" pitchFamily="34" charset="0"/>
              <a:buChar char="•"/>
            </a:pPr>
            <a:r>
              <a:rPr lang="en-GB" sz="1400" dirty="0">
                <a:cs typeface="Segoe UI" panose="020B0502040204020203" pitchFamily="34" charset="0"/>
              </a:rPr>
              <a:t>Substantial reduction in price</a:t>
            </a:r>
            <a:endParaRPr lang="en-US" sz="1400" dirty="0">
              <a:cs typeface="Segoe UI" panose="020B0502040204020203" pitchFamily="34" charset="0"/>
            </a:endParaRPr>
          </a:p>
          <a:p>
            <a:endParaRPr lang="en-US" sz="1600" dirty="0">
              <a:cs typeface="Segoe UI" panose="020B0502040204020203" pitchFamily="34" charset="0"/>
            </a:endParaRPr>
          </a:p>
        </p:txBody>
      </p:sp>
      <p:pic>
        <p:nvPicPr>
          <p:cNvPr id="17" name="Picture 16">
            <a:extLst>
              <a:ext uri="{FF2B5EF4-FFF2-40B4-BE49-F238E27FC236}">
                <a16:creationId xmlns:a16="http://schemas.microsoft.com/office/drawing/2014/main" xmlns="" id="{45D949D4-3D3C-493E-9D2D-A253888C84FD}"/>
              </a:ext>
            </a:extLst>
          </p:cNvPr>
          <p:cNvPicPr>
            <a:picLocks noChangeAspect="1"/>
          </p:cNvPicPr>
          <p:nvPr/>
        </p:nvPicPr>
        <p:blipFill>
          <a:blip r:embed="rId5"/>
          <a:stretch>
            <a:fillRect/>
          </a:stretch>
        </p:blipFill>
        <p:spPr>
          <a:xfrm>
            <a:off x="8445919" y="2388777"/>
            <a:ext cx="377744" cy="350446"/>
          </a:xfrm>
          <a:prstGeom prst="rect">
            <a:avLst/>
          </a:prstGeom>
        </p:spPr>
      </p:pic>
      <p:sp>
        <p:nvSpPr>
          <p:cNvPr id="2" name="Rectangle 1">
            <a:extLst>
              <a:ext uri="{FF2B5EF4-FFF2-40B4-BE49-F238E27FC236}">
                <a16:creationId xmlns:a16="http://schemas.microsoft.com/office/drawing/2014/main" xmlns="" id="{9DA5C75F-8B09-4679-94D9-7DE7ED792365}"/>
              </a:ext>
            </a:extLst>
          </p:cNvPr>
          <p:cNvSpPr/>
          <p:nvPr/>
        </p:nvSpPr>
        <p:spPr>
          <a:xfrm>
            <a:off x="2149115" y="1680283"/>
            <a:ext cx="415307" cy="1527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xmlns="" id="{975933EB-DFB7-4B68-A889-AE904808A3E0}"/>
              </a:ext>
            </a:extLst>
          </p:cNvPr>
          <p:cNvSpPr/>
          <p:nvPr/>
        </p:nvSpPr>
        <p:spPr>
          <a:xfrm>
            <a:off x="785148" y="2110228"/>
            <a:ext cx="376611" cy="1392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xmlns="" id="{F6398BE6-0DAB-4328-A9D3-0C547FC74BE3}"/>
              </a:ext>
            </a:extLst>
          </p:cNvPr>
          <p:cNvSpPr/>
          <p:nvPr/>
        </p:nvSpPr>
        <p:spPr>
          <a:xfrm>
            <a:off x="3055922" y="1907844"/>
            <a:ext cx="237243" cy="1392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a:extLst>
              <a:ext uri="{FF2B5EF4-FFF2-40B4-BE49-F238E27FC236}">
                <a16:creationId xmlns:a16="http://schemas.microsoft.com/office/drawing/2014/main" xmlns="" id="{464A0A9B-3654-437D-9554-7AE09BBB1290}"/>
              </a:ext>
            </a:extLst>
          </p:cNvPr>
          <p:cNvSpPr/>
          <p:nvPr/>
        </p:nvSpPr>
        <p:spPr>
          <a:xfrm>
            <a:off x="1384216" y="1901619"/>
            <a:ext cx="430619" cy="1392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a:extLst>
              <a:ext uri="{FF2B5EF4-FFF2-40B4-BE49-F238E27FC236}">
                <a16:creationId xmlns:a16="http://schemas.microsoft.com/office/drawing/2014/main" xmlns="" id="{9342D37B-A8A2-480A-A5AD-8C0840914CDF}"/>
              </a:ext>
            </a:extLst>
          </p:cNvPr>
          <p:cNvSpPr/>
          <p:nvPr/>
        </p:nvSpPr>
        <p:spPr>
          <a:xfrm>
            <a:off x="2482092" y="2762234"/>
            <a:ext cx="430619" cy="1392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xmlns="" id="{81C569FF-80A7-45BF-B36B-1FBB582FA139}"/>
              </a:ext>
            </a:extLst>
          </p:cNvPr>
          <p:cNvSpPr/>
          <p:nvPr/>
        </p:nvSpPr>
        <p:spPr>
          <a:xfrm>
            <a:off x="3380797" y="2762234"/>
            <a:ext cx="430619" cy="1392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xmlns="" id="{9FF22D49-40E1-49F8-9522-B9B27D85BBE8}"/>
              </a:ext>
            </a:extLst>
          </p:cNvPr>
          <p:cNvSpPr/>
          <p:nvPr/>
        </p:nvSpPr>
        <p:spPr>
          <a:xfrm>
            <a:off x="1814835" y="3232582"/>
            <a:ext cx="430619" cy="1392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xmlns="" id="{A6212EDF-74B0-4A92-BF78-A58AB343A3D0}"/>
              </a:ext>
            </a:extLst>
          </p:cNvPr>
          <p:cNvSpPr/>
          <p:nvPr/>
        </p:nvSpPr>
        <p:spPr>
          <a:xfrm>
            <a:off x="1663676" y="3610736"/>
            <a:ext cx="430619" cy="1392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4716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xEl>
                                              <p:pRg st="8" end="8"/>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4">
                                            <p:txEl>
                                              <p:pRg st="10" end="1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4">
                                            <p:txEl>
                                              <p:pRg st="11" end="1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4">
                                            <p:txEl>
                                              <p:pRg st="12" end="12"/>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P spid="36" grpId="0" animBg="1"/>
      <p:bldP spid="15" grpId="0" animBg="1"/>
      <p:bldP spid="2" grpId="0" animBg="1"/>
      <p:bldP spid="19" grpId="0" animBg="1"/>
      <p:bldP spid="20" grpId="0" animBg="1"/>
      <p:bldP spid="21" grpId="0" animBg="1"/>
      <p:bldP spid="30" grpId="0" animBg="1"/>
      <p:bldP spid="31" grpId="0" animBg="1"/>
      <p:bldP spid="32"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B81E9F3-ACF6-438E-ABE0-A29F62DD9318}"/>
              </a:ext>
            </a:extLst>
          </p:cNvPr>
          <p:cNvSpPr>
            <a:spLocks noGrp="1"/>
          </p:cNvSpPr>
          <p:nvPr>
            <p:ph type="ftr" sz="quarter" idx="11"/>
          </p:nvPr>
        </p:nvSpPr>
        <p:spPr/>
        <p:txBody>
          <a:bodyPr/>
          <a:lstStyle/>
          <a:p>
            <a:r>
              <a:rPr lang="en-US"/>
              <a:t>Copyright IHE</a:t>
            </a:r>
          </a:p>
        </p:txBody>
      </p:sp>
      <p:sp>
        <p:nvSpPr>
          <p:cNvPr id="5" name="Content Placeholder 4">
            <a:extLst>
              <a:ext uri="{FF2B5EF4-FFF2-40B4-BE49-F238E27FC236}">
                <a16:creationId xmlns:a16="http://schemas.microsoft.com/office/drawing/2014/main" xmlns="" id="{3D3CD4F0-8409-4476-AD26-4EC39A971E6F}"/>
              </a:ext>
            </a:extLst>
          </p:cNvPr>
          <p:cNvSpPr>
            <a:spLocks noGrp="1"/>
          </p:cNvSpPr>
          <p:nvPr>
            <p:ph sz="quarter" idx="12"/>
          </p:nvPr>
        </p:nvSpPr>
        <p:spPr>
          <a:xfrm>
            <a:off x="374782" y="838200"/>
            <a:ext cx="8769218" cy="2950840"/>
          </a:xfrm>
        </p:spPr>
        <p:txBody>
          <a:bodyPr>
            <a:normAutofit/>
          </a:bodyPr>
          <a:lstStyle/>
          <a:p>
            <a:pPr marL="0" indent="0">
              <a:buNone/>
            </a:pPr>
            <a:r>
              <a:rPr lang="en-US" sz="2400" dirty="0">
                <a:solidFill>
                  <a:srgbClr val="333333"/>
                </a:solidFill>
                <a:latin typeface="Calibri" panose="020F0502020204030204" pitchFamily="34" charset="0"/>
                <a:ea typeface="Times New Roman" panose="02020603050405020304" pitchFamily="18" charset="0"/>
              </a:rPr>
              <a:t>Traditionally, HTA agencies make one of three reimbursement decisions under uncertainty: </a:t>
            </a:r>
          </a:p>
          <a:p>
            <a:pPr lvl="1">
              <a:buFont typeface="Arial" panose="020B0604020202020204" pitchFamily="34" charset="0"/>
              <a:buChar char="•"/>
            </a:pPr>
            <a:r>
              <a:rPr lang="en-US" sz="1800" dirty="0">
                <a:solidFill>
                  <a:srgbClr val="333333"/>
                </a:solidFill>
                <a:latin typeface="Calibri" panose="020F0502020204030204" pitchFamily="34" charset="0"/>
                <a:ea typeface="Times New Roman" panose="02020603050405020304" pitchFamily="18" charset="0"/>
              </a:rPr>
              <a:t>Recommend </a:t>
            </a:r>
          </a:p>
          <a:p>
            <a:pPr lvl="1">
              <a:buFont typeface="Arial" panose="020B0604020202020204" pitchFamily="34" charset="0"/>
              <a:buChar char="•"/>
            </a:pPr>
            <a:r>
              <a:rPr lang="en-US" sz="1800" dirty="0">
                <a:solidFill>
                  <a:srgbClr val="333333"/>
                </a:solidFill>
                <a:latin typeface="Calibri" panose="020F0502020204030204" pitchFamily="34" charset="0"/>
                <a:ea typeface="Times New Roman" panose="02020603050405020304" pitchFamily="18" charset="0"/>
              </a:rPr>
              <a:t>Do not recommend</a:t>
            </a:r>
          </a:p>
          <a:p>
            <a:pPr lvl="1">
              <a:buFont typeface="Arial" panose="020B0604020202020204" pitchFamily="34" charset="0"/>
              <a:buChar char="•"/>
            </a:pPr>
            <a:r>
              <a:rPr lang="en-US" sz="1800" dirty="0">
                <a:solidFill>
                  <a:srgbClr val="333333"/>
                </a:solidFill>
                <a:latin typeface="Calibri" panose="020F0502020204030204" pitchFamily="34" charset="0"/>
                <a:ea typeface="Times New Roman" panose="02020603050405020304" pitchFamily="18" charset="0"/>
              </a:rPr>
              <a:t>Recommend with conditions (eg managed access agreement, price reduction) </a:t>
            </a:r>
          </a:p>
          <a:p>
            <a:pPr marL="57147" indent="0">
              <a:buNone/>
            </a:pPr>
            <a:r>
              <a:rPr lang="en-US" sz="2400" dirty="0">
                <a:solidFill>
                  <a:srgbClr val="333333"/>
                </a:solidFill>
                <a:latin typeface="Calibri" panose="020F0502020204030204" pitchFamily="34" charset="0"/>
                <a:ea typeface="Times New Roman" panose="02020603050405020304" pitchFamily="18" charset="0"/>
              </a:rPr>
              <a:t>ROMA approach adds</a:t>
            </a:r>
            <a:endParaRPr lang="en-US" sz="3200" dirty="0">
              <a:solidFill>
                <a:srgbClr val="333333"/>
              </a:solidFill>
              <a:latin typeface="Calibri" panose="020F0502020204030204" pitchFamily="34" charset="0"/>
              <a:ea typeface="Times New Roman" panose="02020603050405020304" pitchFamily="18" charset="0"/>
            </a:endParaRPr>
          </a:p>
        </p:txBody>
      </p:sp>
      <p:sp>
        <p:nvSpPr>
          <p:cNvPr id="4" name="Title 3">
            <a:extLst>
              <a:ext uri="{FF2B5EF4-FFF2-40B4-BE49-F238E27FC236}">
                <a16:creationId xmlns:a16="http://schemas.microsoft.com/office/drawing/2014/main" xmlns="" id="{18ABBAA0-8359-47E6-AE7A-56785DED0413}"/>
              </a:ext>
            </a:extLst>
          </p:cNvPr>
          <p:cNvSpPr>
            <a:spLocks noGrp="1"/>
          </p:cNvSpPr>
          <p:nvPr>
            <p:ph type="title"/>
          </p:nvPr>
        </p:nvSpPr>
        <p:spPr>
          <a:prstGeom prst="rect">
            <a:avLst/>
          </a:prstGeom>
        </p:spPr>
        <p:txBody>
          <a:bodyPr/>
          <a:lstStyle/>
          <a:p>
            <a:pPr algn="ctr"/>
            <a:r>
              <a:rPr lang="en-US" dirty="0"/>
              <a:t>Conclusion</a:t>
            </a:r>
          </a:p>
        </p:txBody>
      </p:sp>
      <p:sp>
        <p:nvSpPr>
          <p:cNvPr id="6" name="TextBox 5">
            <a:extLst>
              <a:ext uri="{FF2B5EF4-FFF2-40B4-BE49-F238E27FC236}">
                <a16:creationId xmlns:a16="http://schemas.microsoft.com/office/drawing/2014/main" xmlns="" id="{FE0C761F-B45E-41BA-A634-47CB2A5DB314}"/>
              </a:ext>
            </a:extLst>
          </p:cNvPr>
          <p:cNvSpPr txBox="1"/>
          <p:nvPr/>
        </p:nvSpPr>
        <p:spPr>
          <a:xfrm>
            <a:off x="123267" y="3012062"/>
            <a:ext cx="7992888" cy="664797"/>
          </a:xfrm>
          <a:prstGeom prst="rect">
            <a:avLst/>
          </a:prstGeom>
          <a:noFill/>
        </p:spPr>
        <p:txBody>
          <a:bodyPr wrap="square">
            <a:spAutoFit/>
          </a:bodyPr>
          <a:lstStyle/>
          <a:p>
            <a:pPr marL="742938" lvl="1" indent="-285750" defTabSz="914377">
              <a:spcBef>
                <a:spcPct val="20000"/>
              </a:spcBef>
              <a:buFont typeface="Arial" panose="020B0604020202020204" pitchFamily="34" charset="0"/>
              <a:buChar char="•"/>
            </a:pPr>
            <a:r>
              <a:rPr lang="en-US" dirty="0">
                <a:solidFill>
                  <a:srgbClr val="333333"/>
                </a:solidFill>
                <a:latin typeface="Calibri" panose="020F0502020204030204" pitchFamily="34" charset="0"/>
                <a:cs typeface="Segoe UI" panose="020B0502040204020203" pitchFamily="34" charset="0"/>
              </a:rPr>
              <a:t>Recommend with Research-Oriented Market Access </a:t>
            </a:r>
          </a:p>
          <a:p>
            <a:pPr marL="1200132" lvl="2" indent="-285744" defTabSz="914377">
              <a:spcBef>
                <a:spcPct val="20000"/>
              </a:spcBef>
              <a:buFont typeface="Arial" panose="020B0604020202020204" pitchFamily="34" charset="0"/>
              <a:buChar char="–"/>
            </a:pPr>
            <a:r>
              <a:rPr lang="en-US" sz="1600" dirty="0">
                <a:solidFill>
                  <a:srgbClr val="333333"/>
                </a:solidFill>
                <a:latin typeface="Calibri" panose="020F0502020204030204" pitchFamily="34" charset="0"/>
                <a:cs typeface="Segoe UI" panose="020B0502040204020203" pitchFamily="34" charset="0"/>
              </a:rPr>
              <a:t>with specific research design and contractual arrangements</a:t>
            </a:r>
          </a:p>
        </p:txBody>
      </p:sp>
      <p:sp>
        <p:nvSpPr>
          <p:cNvPr id="8" name="TextBox 7">
            <a:extLst>
              <a:ext uri="{FF2B5EF4-FFF2-40B4-BE49-F238E27FC236}">
                <a16:creationId xmlns:a16="http://schemas.microsoft.com/office/drawing/2014/main" xmlns="" id="{E199B7A8-4DAE-43F0-AFD0-C91A79E87785}"/>
              </a:ext>
            </a:extLst>
          </p:cNvPr>
          <p:cNvSpPr txBox="1"/>
          <p:nvPr/>
        </p:nvSpPr>
        <p:spPr>
          <a:xfrm>
            <a:off x="374783" y="3789040"/>
            <a:ext cx="8769217" cy="1846659"/>
          </a:xfrm>
          <a:prstGeom prst="rect">
            <a:avLst/>
          </a:prstGeom>
          <a:noFill/>
        </p:spPr>
        <p:txBody>
          <a:bodyPr wrap="square">
            <a:spAutoFit/>
          </a:bodyPr>
          <a:lstStyle/>
          <a:p>
            <a:pPr marL="0" indent="0">
              <a:buNone/>
            </a:pPr>
            <a:r>
              <a:rPr lang="en-US" sz="2400" dirty="0">
                <a:solidFill>
                  <a:srgbClr val="333333"/>
                </a:solidFill>
                <a:latin typeface="Calibri" panose="020F0502020204030204" pitchFamily="34" charset="0"/>
                <a:ea typeface="Times New Roman" panose="02020603050405020304" pitchFamily="18" charset="0"/>
              </a:rPr>
              <a:t>With ROMA: </a:t>
            </a:r>
          </a:p>
          <a:p>
            <a:pPr marL="742950" lvl="1" indent="-285750">
              <a:buFont typeface="Arial" panose="020B0604020202020204" pitchFamily="34" charset="0"/>
              <a:buChar char="•"/>
            </a:pPr>
            <a:r>
              <a:rPr lang="en-US" dirty="0">
                <a:solidFill>
                  <a:srgbClr val="333333"/>
                </a:solidFill>
                <a:latin typeface="Calibri" panose="020F0502020204030204" pitchFamily="34" charset="0"/>
                <a:ea typeface="Times New Roman" panose="02020603050405020304" pitchFamily="18" charset="0"/>
              </a:rPr>
              <a:t>HTA agencies gain an additional decision tool, and achieve the optimal price-uncertainty balance at the point of recommendation,</a:t>
            </a:r>
          </a:p>
          <a:p>
            <a:pPr marL="742950" lvl="1" indent="-285750">
              <a:buFont typeface="Arial" panose="020B0604020202020204" pitchFamily="34" charset="0"/>
              <a:buChar char="•"/>
            </a:pPr>
            <a:r>
              <a:rPr lang="en-US" dirty="0">
                <a:solidFill>
                  <a:srgbClr val="333333"/>
                </a:solidFill>
                <a:latin typeface="Calibri" panose="020F0502020204030204" pitchFamily="34" charset="0"/>
                <a:ea typeface="Times New Roman" panose="02020603050405020304" pitchFamily="18" charset="0"/>
              </a:rPr>
              <a:t>Patients have timely access to novel therapies, </a:t>
            </a:r>
          </a:p>
          <a:p>
            <a:pPr marL="742950" lvl="1" indent="-285750">
              <a:buFont typeface="Arial" panose="020B0604020202020204" pitchFamily="34" charset="0"/>
              <a:buChar char="•"/>
            </a:pPr>
            <a:r>
              <a:rPr lang="en-US" dirty="0">
                <a:solidFill>
                  <a:srgbClr val="333333"/>
                </a:solidFill>
                <a:latin typeface="Calibri" panose="020F0502020204030204" pitchFamily="34" charset="0"/>
                <a:ea typeface="Times New Roman" panose="02020603050405020304" pitchFamily="18" charset="0"/>
              </a:rPr>
              <a:t>Manufacturers are ensured fair compensation, and</a:t>
            </a:r>
          </a:p>
          <a:p>
            <a:pPr marL="742950" lvl="1" indent="-285750">
              <a:buFont typeface="Arial" panose="020B0604020202020204" pitchFamily="34" charset="0"/>
              <a:buChar char="•"/>
            </a:pPr>
            <a:r>
              <a:rPr lang="en-US" dirty="0">
                <a:solidFill>
                  <a:srgbClr val="333333"/>
                </a:solidFill>
                <a:latin typeface="Calibri" panose="020F0502020204030204" pitchFamily="34" charset="0"/>
                <a:ea typeface="Times New Roman" panose="02020603050405020304" pitchFamily="18" charset="0"/>
              </a:rPr>
              <a:t>Payers are supported to make efficient funding decisions</a:t>
            </a:r>
            <a:endParaRPr lang="en-US" dirty="0"/>
          </a:p>
        </p:txBody>
      </p:sp>
    </p:spTree>
    <p:extLst>
      <p:ext uri="{BB962C8B-B14F-4D97-AF65-F5344CB8AC3E}">
        <p14:creationId xmlns:p14="http://schemas.microsoft.com/office/powerpoint/2010/main" val="194362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7504" y="136520"/>
            <a:ext cx="8928992" cy="369607"/>
          </a:xfrm>
        </p:spPr>
        <p:txBody>
          <a:bodyPr>
            <a:noAutofit/>
          </a:bodyPr>
          <a:lstStyle/>
          <a:p>
            <a:pPr algn="ctr"/>
            <a:r>
              <a:rPr lang="en-US" sz="2400" dirty="0">
                <a:ea typeface="Segoe UI" panose="020B0502040204020203" pitchFamily="34" charset="0"/>
              </a:rPr>
              <a:t>The regulatory and reimbursement landscape is changing</a:t>
            </a:r>
          </a:p>
        </p:txBody>
      </p:sp>
      <p:sp>
        <p:nvSpPr>
          <p:cNvPr id="10" name="Content Placeholder 9"/>
          <p:cNvSpPr>
            <a:spLocks noGrp="1"/>
          </p:cNvSpPr>
          <p:nvPr>
            <p:ph sz="quarter" idx="12"/>
          </p:nvPr>
        </p:nvSpPr>
        <p:spPr/>
        <p:txBody>
          <a:bodyPr>
            <a:noAutofit/>
          </a:bodyPr>
          <a:lstStyle/>
          <a:p>
            <a:pPr marL="0" indent="0">
              <a:buNone/>
            </a:pPr>
            <a:r>
              <a:rPr lang="en-CA" dirty="0">
                <a:ea typeface="Segoe UI" panose="020B0502040204020203" pitchFamily="34" charset="0"/>
              </a:rPr>
              <a:t>Conditional approvals are now a common part of the regulatory and reimbursement landscape</a:t>
            </a:r>
          </a:p>
          <a:p>
            <a:pPr lvl="1">
              <a:spcBef>
                <a:spcPts val="600"/>
              </a:spcBef>
              <a:spcAft>
                <a:spcPts val="600"/>
              </a:spcAft>
              <a:buFont typeface="Arial" panose="020B0604020202020204" pitchFamily="34" charset="0"/>
              <a:buChar char="•"/>
            </a:pPr>
            <a:r>
              <a:rPr lang="en-CA" dirty="0">
                <a:latin typeface="Segoe UI" panose="020B0502040204020203" pitchFamily="34" charset="0"/>
                <a:ea typeface="Segoe UI" panose="020B0502040204020203" pitchFamily="34" charset="0"/>
                <a:cs typeface="Segoe UI" panose="020B0502040204020203" pitchFamily="34" charset="0"/>
              </a:rPr>
              <a:t>Health Canada – NOC/c, R2D2</a:t>
            </a:r>
          </a:p>
          <a:p>
            <a:pPr lvl="2">
              <a:spcBef>
                <a:spcPts val="0"/>
              </a:spcBef>
            </a:pPr>
            <a:r>
              <a:rPr lang="en-US" sz="1600" dirty="0"/>
              <a:t>R2D2: “better use of real-world evidence to support regulatory decisions across a product's life cycle”</a:t>
            </a:r>
          </a:p>
          <a:p>
            <a:pPr lvl="2">
              <a:spcBef>
                <a:spcPts val="0"/>
              </a:spcBef>
            </a:pPr>
            <a:r>
              <a:rPr lang="en-GB" sz="1600" dirty="0"/>
              <a:t>Notice of Intent to amend the Food and Drug Regulations and the Medical Device Regulations to support regulatory agility</a:t>
            </a:r>
          </a:p>
          <a:p>
            <a:pPr lvl="1">
              <a:spcBef>
                <a:spcPts val="600"/>
              </a:spcBef>
              <a:spcAft>
                <a:spcPts val="600"/>
              </a:spcAft>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NICE – managed access agreements in cancer and rare diseases </a:t>
            </a:r>
          </a:p>
          <a:p>
            <a:pPr lvl="1">
              <a:spcBef>
                <a:spcPts val="600"/>
              </a:spcBef>
              <a:spcAft>
                <a:spcPts val="600"/>
              </a:spcAft>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EMA – Conditional marketing authorization </a:t>
            </a:r>
          </a:p>
          <a:p>
            <a:pPr lvl="1">
              <a:spcBef>
                <a:spcPts val="600"/>
              </a:spcBef>
              <a:spcAft>
                <a:spcPts val="600"/>
              </a:spcAft>
              <a:buFont typeface="Arial" panose="020B0604020202020204" pitchFamily="34" charset="0"/>
              <a:buChar char="•"/>
            </a:pPr>
            <a:r>
              <a:rPr lang="en-CA" dirty="0">
                <a:ea typeface="Segoe UI" panose="020B0502040204020203" pitchFamily="34" charset="0"/>
              </a:rPr>
              <a:t>P/T Working Group on EDRDs consultation on a supplemental process</a:t>
            </a:r>
          </a:p>
          <a:p>
            <a:pPr lvl="1">
              <a:spcBef>
                <a:spcPts val="600"/>
              </a:spcBef>
              <a:spcAft>
                <a:spcPts val="600"/>
              </a:spcAft>
              <a:buFont typeface="Arial" panose="020B0604020202020204" pitchFamily="34" charset="0"/>
              <a:buChar char="•"/>
            </a:pPr>
            <a:r>
              <a:rPr lang="en-CA" dirty="0" err="1">
                <a:ea typeface="Segoe UI" panose="020B0502040204020203" pitchFamily="34" charset="0"/>
              </a:rPr>
              <a:t>CanReValue</a:t>
            </a:r>
            <a:r>
              <a:rPr lang="en-CA" dirty="0">
                <a:ea typeface="Segoe UI" panose="020B0502040204020203" pitchFamily="34" charset="0"/>
              </a:rPr>
              <a:t> - t</a:t>
            </a:r>
            <a:r>
              <a:rPr lang="en-US" dirty="0"/>
              <a:t>he generation and use of Real World Evidence (RWE) for cancer drug funding decisions in Canada</a:t>
            </a:r>
          </a:p>
          <a:p>
            <a:pPr lvl="1"/>
            <a:endParaRPr lang="en-CA"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CA" dirty="0">
              <a:ea typeface="Segoe UI" panose="020B0502040204020203" pitchFamily="34" charset="0"/>
            </a:endParaRPr>
          </a:p>
        </p:txBody>
      </p:sp>
      <p:sp>
        <p:nvSpPr>
          <p:cNvPr id="3" name="Slide Number Placeholder 2">
            <a:extLst>
              <a:ext uri="{FF2B5EF4-FFF2-40B4-BE49-F238E27FC236}">
                <a16:creationId xmlns:a16="http://schemas.microsoft.com/office/drawing/2014/main" xmlns="" id="{31476E89-EC8B-44AF-9387-237605E0F724}"/>
              </a:ext>
            </a:extLst>
          </p:cNvPr>
          <p:cNvSpPr>
            <a:spLocks noGrp="1"/>
          </p:cNvSpPr>
          <p:nvPr>
            <p:ph type="sldNum" sz="quarter" idx="4294967295"/>
          </p:nvPr>
        </p:nvSpPr>
        <p:spPr>
          <a:xfrm>
            <a:off x="7823200" y="6356352"/>
            <a:ext cx="2844800" cy="365125"/>
          </a:xfrm>
        </p:spPr>
        <p:txBody>
          <a:bodyPr/>
          <a:lstStyle/>
          <a:p>
            <a:fld id="{2F2CE7F5-E9D7-493A-AB4F-B76DAB9D1703}" type="slidenum">
              <a:rPr lang="en-US" smtClean="0"/>
              <a:t>3</a:t>
            </a:fld>
            <a:endParaRPr lang="en-US"/>
          </a:p>
        </p:txBody>
      </p:sp>
    </p:spTree>
    <p:extLst>
      <p:ext uri="{BB962C8B-B14F-4D97-AF65-F5344CB8AC3E}">
        <p14:creationId xmlns:p14="http://schemas.microsoft.com/office/powerpoint/2010/main" val="58197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359532" y="838200"/>
            <a:ext cx="8604955" cy="5181600"/>
          </a:xfrm>
        </p:spPr>
        <p:txBody>
          <a:bodyPr>
            <a:noAutofit/>
          </a:bodyPr>
          <a:lstStyle/>
          <a:p>
            <a:pPr marL="0" indent="0">
              <a:buNone/>
            </a:pPr>
            <a:r>
              <a:rPr lang="en-US" dirty="0">
                <a:latin typeface="Segoe UI" panose="020B0502040204020203" pitchFamily="34" charset="0"/>
                <a:ea typeface="Segoe UI" panose="020B0502040204020203" pitchFamily="34" charset="0"/>
                <a:cs typeface="Segoe UI" panose="020B0502040204020203" pitchFamily="34" charset="0"/>
              </a:rPr>
              <a:t>Payers must answer difficult questions before listing a product</a:t>
            </a:r>
          </a:p>
          <a:p>
            <a:pPr>
              <a:spcBef>
                <a:spcPts val="600"/>
              </a:spcBef>
              <a:spcAft>
                <a:spcPts val="600"/>
              </a:spcAft>
            </a:pPr>
            <a:r>
              <a:rPr lang="en-US" sz="2000" dirty="0">
                <a:latin typeface="Segoe UI" panose="020B0502040204020203" pitchFamily="34" charset="0"/>
                <a:ea typeface="Segoe UI" panose="020B0502040204020203" pitchFamily="34" charset="0"/>
                <a:cs typeface="Segoe UI" panose="020B0502040204020203" pitchFamily="34" charset="0"/>
              </a:rPr>
              <a:t>What is the value of the product?</a:t>
            </a:r>
          </a:p>
          <a:p>
            <a:pPr lvl="1">
              <a:spcBef>
                <a:spcPts val="0"/>
              </a:spcBef>
              <a:spcAft>
                <a:spcPts val="600"/>
              </a:spcAft>
              <a:buFont typeface="Arial" panose="020B0604020202020204" pitchFamily="34" charset="0"/>
              <a:buChar char="•"/>
            </a:pPr>
            <a:r>
              <a:rPr lang="en-US" sz="1800" dirty="0">
                <a:ea typeface="Segoe UI" panose="020B0502040204020203" pitchFamily="34" charset="0"/>
              </a:rPr>
              <a:t>Clinical and budget impact </a:t>
            </a:r>
          </a:p>
          <a:p>
            <a:pPr lvl="1">
              <a:spcBef>
                <a:spcPts val="0"/>
              </a:spcBef>
              <a:spcAft>
                <a:spcPts val="600"/>
              </a:spcAft>
              <a:buFont typeface="Arial" panose="020B0604020202020204" pitchFamily="34" charset="0"/>
              <a:buChar char="•"/>
            </a:pPr>
            <a:r>
              <a:rPr lang="en-US" sz="1800" dirty="0">
                <a:ea typeface="Segoe UI" panose="020B0502040204020203" pitchFamily="34" charset="0"/>
              </a:rPr>
              <a:t>Health impact </a:t>
            </a:r>
          </a:p>
          <a:p>
            <a:pPr>
              <a:spcBef>
                <a:spcPts val="600"/>
              </a:spcBef>
              <a:spcAft>
                <a:spcPts val="600"/>
              </a:spcAft>
            </a:pPr>
            <a:r>
              <a:rPr lang="en-US" sz="2000" dirty="0">
                <a:latin typeface="Segoe UI" panose="020B0502040204020203" pitchFamily="34" charset="0"/>
                <a:ea typeface="Segoe UI" panose="020B0502040204020203" pitchFamily="34" charset="0"/>
                <a:cs typeface="Segoe UI" panose="020B0502040204020203" pitchFamily="34" charset="0"/>
              </a:rPr>
              <a:t>How confident are we about the evidence and our decision?</a:t>
            </a:r>
          </a:p>
          <a:p>
            <a:pPr lvl="1">
              <a:spcBef>
                <a:spcPts val="0"/>
              </a:spcBef>
              <a:spcAft>
                <a:spcPts val="600"/>
              </a:spcAft>
              <a:buFont typeface="Arial" panose="020B0604020202020204" pitchFamily="34" charset="0"/>
              <a:buChar char="•"/>
            </a:pPr>
            <a:r>
              <a:rPr lang="en-GB" sz="1800" dirty="0">
                <a:ea typeface="Segoe UI" panose="020B0502040204020203" pitchFamily="34" charset="0"/>
              </a:rPr>
              <a:t>Quality of the evidence base</a:t>
            </a:r>
          </a:p>
          <a:p>
            <a:pPr lvl="1">
              <a:spcBef>
                <a:spcPts val="0"/>
              </a:spcBef>
              <a:spcAft>
                <a:spcPts val="600"/>
              </a:spcAft>
              <a:buFont typeface="Arial" panose="020B0604020202020204" pitchFamily="34" charset="0"/>
              <a:buChar char="•"/>
            </a:pPr>
            <a:r>
              <a:rPr lang="en-GB" sz="1800" dirty="0">
                <a:ea typeface="Segoe UI" panose="020B0502040204020203" pitchFamily="34" charset="0"/>
              </a:rPr>
              <a:t>Data coverage and availability across jurisdictions</a:t>
            </a:r>
          </a:p>
          <a:p>
            <a:pPr>
              <a:spcBef>
                <a:spcPts val="600"/>
              </a:spcBef>
              <a:spcAft>
                <a:spcPts val="600"/>
              </a:spcAft>
            </a:pPr>
            <a:r>
              <a:rPr lang="en-US" sz="2000" dirty="0">
                <a:latin typeface="Segoe UI" panose="020B0502040204020203" pitchFamily="34" charset="0"/>
                <a:ea typeface="Segoe UI" panose="020B0502040204020203" pitchFamily="34" charset="0"/>
                <a:cs typeface="Segoe UI" panose="020B0502040204020203" pitchFamily="34" charset="0"/>
              </a:rPr>
              <a:t>Can we increase confidence in our decisions?  </a:t>
            </a:r>
          </a:p>
          <a:p>
            <a:pPr lvl="1">
              <a:buFont typeface="Arial" panose="020B0604020202020204" pitchFamily="34" charset="0"/>
              <a:buChar char="•"/>
            </a:pPr>
            <a:r>
              <a:rPr lang="en-US" sz="1800" dirty="0">
                <a:ea typeface="Segoe UI" panose="020B0502040204020203" pitchFamily="34" charset="0"/>
              </a:rPr>
              <a:t>Use existing RWD to improve knowledge base </a:t>
            </a:r>
          </a:p>
          <a:p>
            <a:pPr lvl="1">
              <a:buFont typeface="Arial" panose="020B0604020202020204" pitchFamily="34" charset="0"/>
              <a:buChar char="•"/>
            </a:pPr>
            <a:r>
              <a:rPr lang="en-US" sz="1800" dirty="0">
                <a:ea typeface="Segoe UI" panose="020B0502040204020203" pitchFamily="34" charset="0"/>
              </a:rPr>
              <a:t>Establishing new RWD collection if needed (eg establishment of registries)  </a:t>
            </a:r>
          </a:p>
          <a:p>
            <a:pPr lvl="1"/>
            <a:endParaRPr lang="en-US" dirty="0">
              <a:ea typeface="Segoe UI" panose="020B0502040204020203" pitchFamily="34" charset="0"/>
            </a:endParaRPr>
          </a:p>
          <a:p>
            <a:pPr lvl="1"/>
            <a:endParaRPr lang="en-US" dirty="0">
              <a:latin typeface="Segoe UI" panose="020B0502040204020203" pitchFamily="34" charset="0"/>
              <a:ea typeface="Segoe UI" panose="020B0502040204020203" pitchFamily="34" charset="0"/>
              <a:cs typeface="Segoe UI" panose="020B0502040204020203" pitchFamily="34" charset="0"/>
            </a:endParaRPr>
          </a:p>
          <a:p>
            <a:pPr lvl="1"/>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CA"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CA" dirty="0">
              <a:ea typeface="Segoe UI" panose="020B0502040204020203" pitchFamily="34" charset="0"/>
            </a:endParaRPr>
          </a:p>
        </p:txBody>
      </p:sp>
      <p:sp>
        <p:nvSpPr>
          <p:cNvPr id="2" name="Slide Number Placeholder 1">
            <a:extLst>
              <a:ext uri="{FF2B5EF4-FFF2-40B4-BE49-F238E27FC236}">
                <a16:creationId xmlns:a16="http://schemas.microsoft.com/office/drawing/2014/main" xmlns="" id="{D6C523A4-5DDB-46B2-9080-EB336DBB3D2D}"/>
              </a:ext>
            </a:extLst>
          </p:cNvPr>
          <p:cNvSpPr>
            <a:spLocks noGrp="1"/>
          </p:cNvSpPr>
          <p:nvPr>
            <p:ph type="sldNum" sz="quarter" idx="4294967295"/>
          </p:nvPr>
        </p:nvSpPr>
        <p:spPr>
          <a:xfrm>
            <a:off x="7823200" y="6356352"/>
            <a:ext cx="2844800" cy="365125"/>
          </a:xfrm>
        </p:spPr>
        <p:txBody>
          <a:bodyPr/>
          <a:lstStyle/>
          <a:p>
            <a:fld id="{2F2CE7F5-E9D7-493A-AB4F-B76DAB9D1703}" type="slidenum">
              <a:rPr lang="en-US" smtClean="0"/>
              <a:t>4</a:t>
            </a:fld>
            <a:endParaRPr lang="en-US"/>
          </a:p>
        </p:txBody>
      </p:sp>
      <p:sp>
        <p:nvSpPr>
          <p:cNvPr id="17" name="Title 6">
            <a:extLst>
              <a:ext uri="{FF2B5EF4-FFF2-40B4-BE49-F238E27FC236}">
                <a16:creationId xmlns:a16="http://schemas.microsoft.com/office/drawing/2014/main" xmlns="" id="{0782C979-0E29-415B-85EB-F0E5F1B72CB2}"/>
              </a:ext>
            </a:extLst>
          </p:cNvPr>
          <p:cNvSpPr txBox="1">
            <a:spLocks/>
          </p:cNvSpPr>
          <p:nvPr/>
        </p:nvSpPr>
        <p:spPr>
          <a:xfrm>
            <a:off x="251520" y="136523"/>
            <a:ext cx="10585175" cy="369607"/>
          </a:xfrm>
          <a:prstGeom prst="rect">
            <a:avLst/>
          </a:prstGeom>
        </p:spPr>
        <p:txBody>
          <a:bodyPr anchor="ctr"/>
          <a:lstStyle>
            <a:lvl1pPr algn="l" defTabSz="914400" rtl="0" eaLnBrk="1" latinLnBrk="0" hangingPunct="1">
              <a:spcBef>
                <a:spcPct val="0"/>
              </a:spcBef>
              <a:buNone/>
              <a:defRPr sz="2800" b="1" kern="1200">
                <a:solidFill>
                  <a:schemeClr val="bg1"/>
                </a:solidFill>
                <a:latin typeface="Segoe UI" panose="020B0502040204020203" pitchFamily="34" charset="0"/>
                <a:ea typeface="+mj-ea"/>
                <a:cs typeface="Segoe UI" panose="020B0502040204020203" pitchFamily="34" charset="0"/>
              </a:defRPr>
            </a:lvl1pPr>
          </a:lstStyle>
          <a:p>
            <a:r>
              <a:rPr lang="en-US" sz="2400" dirty="0">
                <a:ea typeface="Segoe UI" panose="020B0502040204020203" pitchFamily="34" charset="0"/>
              </a:rPr>
              <a:t>The regulatory and reimbursement landscape is changing</a:t>
            </a:r>
            <a:endParaRPr lang="en-CA" sz="2400" dirty="0"/>
          </a:p>
        </p:txBody>
      </p:sp>
    </p:spTree>
    <p:extLst>
      <p:ext uri="{BB962C8B-B14F-4D97-AF65-F5344CB8AC3E}">
        <p14:creationId xmlns:p14="http://schemas.microsoft.com/office/powerpoint/2010/main" val="140562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2A70234B-7824-4F49-9D8E-027A91CCA06D}"/>
              </a:ext>
            </a:extLst>
          </p:cNvPr>
          <p:cNvSpPr>
            <a:spLocks noGrp="1"/>
          </p:cNvSpPr>
          <p:nvPr>
            <p:ph type="ftr" sz="quarter" idx="11"/>
          </p:nvPr>
        </p:nvSpPr>
        <p:spPr/>
        <p:txBody>
          <a:bodyPr/>
          <a:lstStyle/>
          <a:p>
            <a:r>
              <a:rPr lang="en-US"/>
              <a:t>Copyright IHE</a:t>
            </a:r>
          </a:p>
        </p:txBody>
      </p:sp>
      <p:sp>
        <p:nvSpPr>
          <p:cNvPr id="6" name="Content Placeholder 5">
            <a:extLst>
              <a:ext uri="{FF2B5EF4-FFF2-40B4-BE49-F238E27FC236}">
                <a16:creationId xmlns:a16="http://schemas.microsoft.com/office/drawing/2014/main" xmlns="" id="{FC8B4048-3A4B-41C6-B6D7-FB831BA8B74F}"/>
              </a:ext>
            </a:extLst>
          </p:cNvPr>
          <p:cNvSpPr>
            <a:spLocks noGrp="1"/>
          </p:cNvSpPr>
          <p:nvPr>
            <p:ph sz="quarter" idx="12"/>
          </p:nvPr>
        </p:nvSpPr>
        <p:spPr/>
        <p:txBody>
          <a:bodyPr>
            <a:normAutofit lnSpcReduction="10000"/>
          </a:bodyPr>
          <a:lstStyle/>
          <a:p>
            <a:pPr marL="0" indent="0">
              <a:buNone/>
            </a:pPr>
            <a:r>
              <a:rPr lang="en-US" dirty="0">
                <a:solidFill>
                  <a:srgbClr val="333333"/>
                </a:solidFill>
                <a:latin typeface="Calibri" panose="020F0502020204030204" pitchFamily="34" charset="0"/>
                <a:ea typeface="Times New Roman" panose="02020603050405020304" pitchFamily="18" charset="0"/>
              </a:rPr>
              <a:t>Drug programs face increasing budgetary pressures</a:t>
            </a:r>
          </a:p>
          <a:p>
            <a:pPr marL="714357"/>
            <a:r>
              <a:rPr lang="en-US" sz="2000" dirty="0">
                <a:solidFill>
                  <a:srgbClr val="333333"/>
                </a:solidFill>
                <a:latin typeface="Calibri" panose="020F0502020204030204" pitchFamily="34" charset="0"/>
              </a:rPr>
              <a:t>Increasing number of therapies</a:t>
            </a:r>
          </a:p>
          <a:p>
            <a:pPr marL="714357"/>
            <a:r>
              <a:rPr lang="en-GB" sz="2000" dirty="0">
                <a:solidFill>
                  <a:srgbClr val="333333"/>
                </a:solidFill>
                <a:latin typeface="Calibri" panose="020F0502020204030204" pitchFamily="34" charset="0"/>
              </a:rPr>
              <a:t>Increasing proportion of the covered population who are clinically indicated for one or more products</a:t>
            </a:r>
            <a:endParaRPr lang="en-US" sz="2000" dirty="0">
              <a:solidFill>
                <a:srgbClr val="333333"/>
              </a:solidFill>
              <a:latin typeface="Calibri" panose="020F0502020204030204" pitchFamily="34" charset="0"/>
            </a:endParaRPr>
          </a:p>
          <a:p>
            <a:pPr marL="714357"/>
            <a:r>
              <a:rPr lang="en-US" sz="2000" dirty="0">
                <a:solidFill>
                  <a:srgbClr val="333333"/>
                </a:solidFill>
                <a:latin typeface="Calibri" panose="020F0502020204030204" pitchFamily="34" charset="0"/>
              </a:rPr>
              <a:t>Increasing cost of therapies coming to market</a:t>
            </a:r>
          </a:p>
          <a:p>
            <a:pPr marL="714357"/>
            <a:r>
              <a:rPr lang="en-US" sz="2000" dirty="0">
                <a:solidFill>
                  <a:srgbClr val="333333"/>
                </a:solidFill>
                <a:latin typeface="Calibri" panose="020F0502020204030204" pitchFamily="34" charset="0"/>
              </a:rPr>
              <a:t>Absence of mechanisms for reassessment and delisting therapies </a:t>
            </a:r>
          </a:p>
          <a:p>
            <a:pPr marL="0" indent="0">
              <a:spcBef>
                <a:spcPts val="1800"/>
              </a:spcBef>
              <a:buNone/>
            </a:pPr>
            <a:r>
              <a:rPr lang="en-US" dirty="0">
                <a:solidFill>
                  <a:srgbClr val="333333"/>
                </a:solidFill>
                <a:latin typeface="Calibri" panose="020F0502020204030204" pitchFamily="34" charset="0"/>
                <a:ea typeface="Times New Roman" panose="02020603050405020304" pitchFamily="18" charset="0"/>
              </a:rPr>
              <a:t>Robust evidence and cost-effectiveness analysis (CEA) can support decision making </a:t>
            </a:r>
          </a:p>
          <a:p>
            <a:pPr marL="714357"/>
            <a:r>
              <a:rPr lang="en-US" sz="2000" dirty="0">
                <a:solidFill>
                  <a:srgbClr val="333333"/>
                </a:solidFill>
                <a:latin typeface="Calibri" panose="020F0502020204030204" pitchFamily="34" charset="0"/>
              </a:rPr>
              <a:t>Available evidence often leaves decision makers </a:t>
            </a:r>
            <a:r>
              <a:rPr lang="en-US" sz="2000" b="1" i="1" dirty="0">
                <a:solidFill>
                  <a:srgbClr val="333333"/>
                </a:solidFill>
                <a:latin typeface="Calibri" panose="020F0502020204030204" pitchFamily="34" charset="0"/>
              </a:rPr>
              <a:t>highly uncertain</a:t>
            </a:r>
            <a:r>
              <a:rPr lang="en-US" sz="2000" dirty="0">
                <a:solidFill>
                  <a:srgbClr val="333333"/>
                </a:solidFill>
                <a:latin typeface="Calibri" panose="020F0502020204030204" pitchFamily="34" charset="0"/>
              </a:rPr>
              <a:t>, and </a:t>
            </a:r>
          </a:p>
          <a:p>
            <a:pPr marL="714357" lvl="1" indent="-342891">
              <a:buFont typeface="Arial" panose="020B0604020202020204" pitchFamily="34" charset="0"/>
              <a:buChar char="•"/>
            </a:pPr>
            <a:r>
              <a:rPr lang="en-US" dirty="0">
                <a:solidFill>
                  <a:srgbClr val="333333"/>
                </a:solidFill>
                <a:latin typeface="Calibri" panose="020F0502020204030204" pitchFamily="34" charset="0"/>
              </a:rPr>
              <a:t>Additional, on-market, evidence is </a:t>
            </a:r>
            <a:r>
              <a:rPr lang="en-US" b="1" i="1" dirty="0">
                <a:solidFill>
                  <a:srgbClr val="333333"/>
                </a:solidFill>
                <a:latin typeface="Calibri" panose="020F0502020204030204" pitchFamily="34" charset="0"/>
              </a:rPr>
              <a:t>costly to generate</a:t>
            </a:r>
            <a:r>
              <a:rPr lang="en-US" dirty="0">
                <a:solidFill>
                  <a:srgbClr val="333333"/>
                </a:solidFill>
                <a:latin typeface="Calibri" panose="020F0502020204030204" pitchFamily="34" charset="0"/>
              </a:rPr>
              <a:t>. </a:t>
            </a:r>
          </a:p>
          <a:p>
            <a:pPr marL="0" indent="0">
              <a:spcBef>
                <a:spcPts val="1800"/>
              </a:spcBef>
              <a:buNone/>
            </a:pPr>
            <a:r>
              <a:rPr lang="en-US" b="1" dirty="0">
                <a:solidFill>
                  <a:srgbClr val="333333"/>
                </a:solidFill>
                <a:latin typeface="Calibri" panose="020F0502020204030204" pitchFamily="34" charset="0"/>
                <a:ea typeface="Times New Roman" panose="02020603050405020304" pitchFamily="18" charset="0"/>
              </a:rPr>
              <a:t>R</a:t>
            </a:r>
            <a:r>
              <a:rPr lang="en-US" dirty="0">
                <a:solidFill>
                  <a:srgbClr val="333333"/>
                </a:solidFill>
                <a:latin typeface="Calibri" panose="020F0502020204030204" pitchFamily="34" charset="0"/>
                <a:ea typeface="Times New Roman" panose="02020603050405020304" pitchFamily="18" charset="0"/>
              </a:rPr>
              <a:t>esearch-</a:t>
            </a:r>
            <a:r>
              <a:rPr lang="en-US" b="1" dirty="0">
                <a:solidFill>
                  <a:srgbClr val="333333"/>
                </a:solidFill>
                <a:latin typeface="Calibri" panose="020F0502020204030204" pitchFamily="34" charset="0"/>
                <a:ea typeface="Times New Roman" panose="02020603050405020304" pitchFamily="18" charset="0"/>
              </a:rPr>
              <a:t>O</a:t>
            </a:r>
            <a:r>
              <a:rPr lang="en-US" dirty="0">
                <a:solidFill>
                  <a:srgbClr val="333333"/>
                </a:solidFill>
                <a:latin typeface="Calibri" panose="020F0502020204030204" pitchFamily="34" charset="0"/>
                <a:ea typeface="Times New Roman" panose="02020603050405020304" pitchFamily="18" charset="0"/>
              </a:rPr>
              <a:t>riented </a:t>
            </a:r>
            <a:r>
              <a:rPr lang="en-US" b="1" dirty="0">
                <a:solidFill>
                  <a:srgbClr val="333333"/>
                </a:solidFill>
                <a:latin typeface="Calibri" panose="020F0502020204030204" pitchFamily="34" charset="0"/>
                <a:ea typeface="Times New Roman" panose="02020603050405020304" pitchFamily="18" charset="0"/>
              </a:rPr>
              <a:t>M</a:t>
            </a:r>
            <a:r>
              <a:rPr lang="en-US" dirty="0">
                <a:solidFill>
                  <a:srgbClr val="333333"/>
                </a:solidFill>
                <a:latin typeface="Calibri" panose="020F0502020204030204" pitchFamily="34" charset="0"/>
                <a:ea typeface="Times New Roman" panose="02020603050405020304" pitchFamily="18" charset="0"/>
              </a:rPr>
              <a:t>arket </a:t>
            </a:r>
            <a:r>
              <a:rPr lang="en-US" b="1" dirty="0">
                <a:solidFill>
                  <a:srgbClr val="333333"/>
                </a:solidFill>
                <a:latin typeface="Calibri" panose="020F0502020204030204" pitchFamily="34" charset="0"/>
                <a:ea typeface="Times New Roman" panose="02020603050405020304" pitchFamily="18" charset="0"/>
              </a:rPr>
              <a:t>A</a:t>
            </a:r>
            <a:r>
              <a:rPr lang="en-US" dirty="0">
                <a:solidFill>
                  <a:srgbClr val="333333"/>
                </a:solidFill>
                <a:latin typeface="Calibri" panose="020F0502020204030204" pitchFamily="34" charset="0"/>
                <a:ea typeface="Times New Roman" panose="02020603050405020304" pitchFamily="18" charset="0"/>
              </a:rPr>
              <a:t>ccess</a:t>
            </a:r>
            <a:r>
              <a:rPr lang="en-US" b="1" dirty="0">
                <a:solidFill>
                  <a:srgbClr val="333333"/>
                </a:solidFill>
                <a:latin typeface="Calibri" panose="020F0502020204030204" pitchFamily="34" charset="0"/>
                <a:ea typeface="Times New Roman" panose="02020603050405020304" pitchFamily="18" charset="0"/>
              </a:rPr>
              <a:t> </a:t>
            </a:r>
            <a:r>
              <a:rPr lang="en-US" dirty="0">
                <a:solidFill>
                  <a:srgbClr val="333333"/>
                </a:solidFill>
                <a:latin typeface="Calibri" panose="020F0502020204030204" pitchFamily="34" charset="0"/>
                <a:ea typeface="Times New Roman" panose="02020603050405020304" pitchFamily="18" charset="0"/>
              </a:rPr>
              <a:t>(ROMA) </a:t>
            </a:r>
          </a:p>
          <a:p>
            <a:pPr marL="715963" indent="-341313"/>
            <a:r>
              <a:rPr lang="en-US" sz="2000" dirty="0">
                <a:solidFill>
                  <a:srgbClr val="333333"/>
                </a:solidFill>
                <a:latin typeface="Calibri" panose="020F0502020204030204" pitchFamily="34" charset="0"/>
              </a:rPr>
              <a:t>Protocol to assess the value of generating real world evidence (RWE) </a:t>
            </a:r>
          </a:p>
          <a:p>
            <a:pPr marL="715963" indent="-341313"/>
            <a:r>
              <a:rPr lang="en-US" sz="2000" dirty="0">
                <a:solidFill>
                  <a:srgbClr val="333333"/>
                </a:solidFill>
                <a:latin typeface="Calibri" panose="020F0502020204030204" pitchFamily="34" charset="0"/>
              </a:rPr>
              <a:t>Consistent with a ‘</a:t>
            </a:r>
            <a:r>
              <a:rPr lang="en-US" sz="2000" b="1" dirty="0">
                <a:solidFill>
                  <a:srgbClr val="333333"/>
                </a:solidFill>
                <a:latin typeface="Calibri" panose="020F0502020204030204" pitchFamily="34" charset="0"/>
              </a:rPr>
              <a:t>life-cycle health technology assessment</a:t>
            </a:r>
            <a:r>
              <a:rPr lang="en-US" sz="2000" dirty="0">
                <a:solidFill>
                  <a:srgbClr val="333333"/>
                </a:solidFill>
                <a:latin typeface="Calibri" panose="020F0502020204030204" pitchFamily="34" charset="0"/>
              </a:rPr>
              <a:t>’ (LCHTA) framework</a:t>
            </a:r>
          </a:p>
        </p:txBody>
      </p:sp>
      <p:sp>
        <p:nvSpPr>
          <p:cNvPr id="8" name="Title 6">
            <a:extLst>
              <a:ext uri="{FF2B5EF4-FFF2-40B4-BE49-F238E27FC236}">
                <a16:creationId xmlns:a16="http://schemas.microsoft.com/office/drawing/2014/main" xmlns="" id="{8E64F160-8884-4E9D-A28F-DBA2AB186101}"/>
              </a:ext>
            </a:extLst>
          </p:cNvPr>
          <p:cNvSpPr txBox="1">
            <a:spLocks/>
          </p:cNvSpPr>
          <p:nvPr/>
        </p:nvSpPr>
        <p:spPr>
          <a:xfrm>
            <a:off x="251520" y="139132"/>
            <a:ext cx="10585175" cy="369607"/>
          </a:xfrm>
          <a:prstGeom prst="rect">
            <a:avLst/>
          </a:prstGeom>
        </p:spPr>
        <p:txBody>
          <a:bodyPr anchor="ctr"/>
          <a:lstStyle>
            <a:lvl1pPr algn="l" defTabSz="914400" rtl="0" eaLnBrk="1" latinLnBrk="0" hangingPunct="1">
              <a:spcBef>
                <a:spcPct val="0"/>
              </a:spcBef>
              <a:buNone/>
              <a:defRPr sz="2800" b="1" kern="1200">
                <a:solidFill>
                  <a:schemeClr val="bg1"/>
                </a:solidFill>
                <a:latin typeface="Segoe UI" panose="020B0502040204020203" pitchFamily="34" charset="0"/>
                <a:ea typeface="+mj-ea"/>
                <a:cs typeface="Segoe UI" panose="020B0502040204020203" pitchFamily="34" charset="0"/>
              </a:defRPr>
            </a:lvl1pPr>
          </a:lstStyle>
          <a:p>
            <a:r>
              <a:rPr lang="en-US" sz="2400" dirty="0">
                <a:ea typeface="Segoe UI" panose="020B0502040204020203" pitchFamily="34" charset="0"/>
              </a:rPr>
              <a:t>The regulatory and reimbursement landscape is changing</a:t>
            </a:r>
            <a:endParaRPr lang="en-CA" sz="2400" dirty="0"/>
          </a:p>
        </p:txBody>
      </p:sp>
    </p:spTree>
    <p:extLst>
      <p:ext uri="{BB962C8B-B14F-4D97-AF65-F5344CB8AC3E}">
        <p14:creationId xmlns:p14="http://schemas.microsoft.com/office/powerpoint/2010/main" val="197565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98BF90B0-DD76-40DA-8B20-B3A3C1964970}"/>
              </a:ext>
            </a:extLst>
          </p:cNvPr>
          <p:cNvSpPr>
            <a:spLocks noGrp="1"/>
          </p:cNvSpPr>
          <p:nvPr>
            <p:ph type="ftr" sz="quarter" idx="11"/>
          </p:nvPr>
        </p:nvSpPr>
        <p:spPr/>
        <p:txBody>
          <a:bodyPr/>
          <a:lstStyle/>
          <a:p>
            <a:r>
              <a:rPr lang="en-US"/>
              <a:t>Copyright IHE</a:t>
            </a:r>
          </a:p>
        </p:txBody>
      </p:sp>
      <p:sp>
        <p:nvSpPr>
          <p:cNvPr id="9" name="Title 8">
            <a:extLst>
              <a:ext uri="{FF2B5EF4-FFF2-40B4-BE49-F238E27FC236}">
                <a16:creationId xmlns:a16="http://schemas.microsoft.com/office/drawing/2014/main" xmlns="" id="{F7EC5BF6-F331-420C-80A5-78A7EA1C7726}"/>
              </a:ext>
            </a:extLst>
          </p:cNvPr>
          <p:cNvSpPr>
            <a:spLocks noGrp="1"/>
          </p:cNvSpPr>
          <p:nvPr>
            <p:ph type="title"/>
          </p:nvPr>
        </p:nvSpPr>
        <p:spPr>
          <a:xfrm>
            <a:off x="66861" y="193618"/>
            <a:ext cx="8967695" cy="369607"/>
          </a:xfrm>
        </p:spPr>
        <p:txBody>
          <a:bodyPr/>
          <a:lstStyle/>
          <a:p>
            <a:pPr algn="ctr">
              <a:lnSpc>
                <a:spcPct val="90000"/>
              </a:lnSpc>
            </a:pPr>
            <a:r>
              <a:rPr lang="en-CA" dirty="0"/>
              <a:t>ROMA</a:t>
            </a:r>
          </a:p>
        </p:txBody>
      </p:sp>
      <p:sp>
        <p:nvSpPr>
          <p:cNvPr id="3" name="Content Placeholder 2">
            <a:extLst>
              <a:ext uri="{FF2B5EF4-FFF2-40B4-BE49-F238E27FC236}">
                <a16:creationId xmlns:a16="http://schemas.microsoft.com/office/drawing/2014/main" xmlns="" id="{EC62C220-9F56-44D4-9461-D8C593316000}"/>
              </a:ext>
            </a:extLst>
          </p:cNvPr>
          <p:cNvSpPr>
            <a:spLocks noGrp="1"/>
          </p:cNvSpPr>
          <p:nvPr>
            <p:ph sz="quarter" idx="12"/>
          </p:nvPr>
        </p:nvSpPr>
        <p:spPr>
          <a:xfrm>
            <a:off x="395535" y="1703611"/>
            <a:ext cx="7920879" cy="4276636"/>
          </a:xfrm>
          <a:ln>
            <a:noFill/>
          </a:ln>
        </p:spPr>
        <p:txBody>
          <a:bodyPr>
            <a:noAutofit/>
          </a:bodyPr>
          <a:lstStyle/>
          <a:p>
            <a:pPr marL="0" indent="0">
              <a:buNone/>
            </a:pPr>
            <a:r>
              <a:rPr lang="en-US" sz="2000" dirty="0">
                <a:latin typeface="+mn-lt"/>
              </a:rPr>
              <a:t>Grounded in principles of current HTA methods</a:t>
            </a:r>
          </a:p>
          <a:p>
            <a:pPr marL="536575" indent="-341313"/>
            <a:r>
              <a:rPr lang="en-US" sz="1800" dirty="0">
                <a:latin typeface="+mn-lt"/>
              </a:rPr>
              <a:t>Evidence appraisal </a:t>
            </a:r>
          </a:p>
          <a:p>
            <a:pPr marL="536575" indent="-341313"/>
            <a:r>
              <a:rPr lang="en-US" sz="1800" dirty="0">
                <a:latin typeface="+mn-lt"/>
              </a:rPr>
              <a:t>Cost-effectiveness analysis / value assessment </a:t>
            </a:r>
          </a:p>
          <a:p>
            <a:pPr marL="0" indent="0">
              <a:spcBef>
                <a:spcPts val="1800"/>
              </a:spcBef>
              <a:spcAft>
                <a:spcPts val="600"/>
              </a:spcAft>
              <a:buNone/>
            </a:pPr>
            <a:r>
              <a:rPr lang="en-US" sz="2000" dirty="0">
                <a:latin typeface="+mn-lt"/>
              </a:rPr>
              <a:t>Developed as an explicit response to </a:t>
            </a:r>
            <a:r>
              <a:rPr lang="en-US" sz="2000" b="1" dirty="0">
                <a:latin typeface="+mn-lt"/>
              </a:rPr>
              <a:t>increasing volume </a:t>
            </a:r>
            <a:r>
              <a:rPr lang="en-US" sz="2000" dirty="0">
                <a:latin typeface="+mn-lt"/>
              </a:rPr>
              <a:t>of promising but </a:t>
            </a:r>
            <a:r>
              <a:rPr lang="en-US" sz="2000" b="1" dirty="0">
                <a:latin typeface="+mn-lt"/>
              </a:rPr>
              <a:t>high cost </a:t>
            </a:r>
            <a:r>
              <a:rPr lang="en-US" sz="2000" dirty="0">
                <a:latin typeface="+mn-lt"/>
              </a:rPr>
              <a:t>and </a:t>
            </a:r>
            <a:r>
              <a:rPr lang="en-US" sz="2000" b="1" dirty="0">
                <a:latin typeface="+mn-lt"/>
              </a:rPr>
              <a:t>highly uncertain </a:t>
            </a:r>
            <a:r>
              <a:rPr lang="en-US" sz="2000" dirty="0">
                <a:latin typeface="+mn-lt"/>
              </a:rPr>
              <a:t>technologies</a:t>
            </a:r>
          </a:p>
          <a:p>
            <a:pPr marL="0" indent="0">
              <a:spcBef>
                <a:spcPts val="1800"/>
              </a:spcBef>
              <a:spcAft>
                <a:spcPts val="600"/>
              </a:spcAft>
              <a:buNone/>
            </a:pPr>
            <a:r>
              <a:rPr lang="en-US" sz="2000" dirty="0">
                <a:latin typeface="+mn-lt"/>
              </a:rPr>
              <a:t>These technologies provide specific challenges to conventional health care reimbursement decision making processes and health system budgets</a:t>
            </a:r>
          </a:p>
          <a:p>
            <a:pPr marL="0" indent="0">
              <a:spcBef>
                <a:spcPts val="1800"/>
              </a:spcBef>
              <a:buNone/>
            </a:pPr>
            <a:r>
              <a:rPr lang="en-US" sz="2000" dirty="0">
                <a:latin typeface="+mn-lt"/>
              </a:rPr>
              <a:t>Focus is on </a:t>
            </a:r>
            <a:r>
              <a:rPr lang="en-US" sz="2000" b="1" dirty="0">
                <a:latin typeface="+mn-lt"/>
              </a:rPr>
              <a:t>addressing uncertainty </a:t>
            </a:r>
            <a:r>
              <a:rPr lang="en-US" sz="2000" dirty="0">
                <a:latin typeface="+mn-lt"/>
              </a:rPr>
              <a:t>and </a:t>
            </a:r>
            <a:r>
              <a:rPr lang="en-US" sz="2000" b="1" dirty="0">
                <a:latin typeface="+mn-lt"/>
              </a:rPr>
              <a:t>minimizing risk </a:t>
            </a:r>
            <a:r>
              <a:rPr lang="en-US" sz="2000" dirty="0">
                <a:latin typeface="+mn-lt"/>
              </a:rPr>
              <a:t>of making the wrong decisions</a:t>
            </a:r>
          </a:p>
        </p:txBody>
      </p:sp>
      <p:sp>
        <p:nvSpPr>
          <p:cNvPr id="12" name="TextBox 11">
            <a:extLst>
              <a:ext uri="{FF2B5EF4-FFF2-40B4-BE49-F238E27FC236}">
                <a16:creationId xmlns:a16="http://schemas.microsoft.com/office/drawing/2014/main" xmlns="" id="{2A0140EC-B207-42DD-B8BD-97000598F29F}"/>
              </a:ext>
            </a:extLst>
          </p:cNvPr>
          <p:cNvSpPr txBox="1"/>
          <p:nvPr/>
        </p:nvSpPr>
        <p:spPr>
          <a:xfrm>
            <a:off x="395535" y="836712"/>
            <a:ext cx="8424937" cy="830997"/>
          </a:xfrm>
          <a:prstGeom prst="rect">
            <a:avLst/>
          </a:prstGeom>
          <a:noFill/>
        </p:spPr>
        <p:txBody>
          <a:bodyPr wrap="square">
            <a:spAutoFit/>
          </a:bodyPr>
          <a:lstStyle/>
          <a:p>
            <a:r>
              <a:rPr lang="en-US" sz="2400" dirty="0"/>
              <a:t>ROMA builds on existing HTA methods for assessing value of new technologies</a:t>
            </a:r>
          </a:p>
        </p:txBody>
      </p:sp>
    </p:spTree>
    <p:extLst>
      <p:ext uri="{BB962C8B-B14F-4D97-AF65-F5344CB8AC3E}">
        <p14:creationId xmlns:p14="http://schemas.microsoft.com/office/powerpoint/2010/main" val="68988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01BA5F4-6B35-44E6-B3C9-79FC0E8BF655}"/>
              </a:ext>
            </a:extLst>
          </p:cNvPr>
          <p:cNvSpPr>
            <a:spLocks noGrp="1"/>
          </p:cNvSpPr>
          <p:nvPr>
            <p:ph type="ftr" sz="quarter" idx="11"/>
          </p:nvPr>
        </p:nvSpPr>
        <p:spPr/>
        <p:txBody>
          <a:bodyPr/>
          <a:lstStyle/>
          <a:p>
            <a:r>
              <a:rPr lang="en-US"/>
              <a:t>Copyright IHE</a:t>
            </a:r>
          </a:p>
        </p:txBody>
      </p:sp>
      <p:sp>
        <p:nvSpPr>
          <p:cNvPr id="6" name="Content Placeholder 5">
            <a:extLst>
              <a:ext uri="{FF2B5EF4-FFF2-40B4-BE49-F238E27FC236}">
                <a16:creationId xmlns:a16="http://schemas.microsoft.com/office/drawing/2014/main" xmlns="" id="{C9B0378E-DFBA-451E-9210-B6689116ECCE}"/>
              </a:ext>
            </a:extLst>
          </p:cNvPr>
          <p:cNvSpPr>
            <a:spLocks noGrp="1"/>
          </p:cNvSpPr>
          <p:nvPr>
            <p:ph sz="quarter" idx="12"/>
          </p:nvPr>
        </p:nvSpPr>
        <p:spPr/>
        <p:txBody>
          <a:bodyPr>
            <a:normAutofit/>
          </a:bodyPr>
          <a:lstStyle/>
          <a:p>
            <a:pPr marL="0" indent="0">
              <a:buNone/>
            </a:pPr>
            <a:endParaRPr lang="en-US" b="1" dirty="0">
              <a:latin typeface="+mj-lt"/>
            </a:endParaRPr>
          </a:p>
          <a:p>
            <a:pPr marL="0" indent="0">
              <a:buNone/>
            </a:pPr>
            <a:endParaRPr lang="en-US" sz="2400" b="1" dirty="0">
              <a:latin typeface="+mj-lt"/>
              <a:cs typeface="Times New Roman" panose="02020603050405020304" pitchFamily="18" charset="0"/>
            </a:endParaRPr>
          </a:p>
          <a:p>
            <a:pPr marL="0" indent="0">
              <a:buNone/>
            </a:pPr>
            <a:endParaRPr lang="en-US" sz="2400" b="1" dirty="0">
              <a:latin typeface="+mj-lt"/>
              <a:ea typeface="Calibri" panose="020F0502020204030204" pitchFamily="34" charset="0"/>
              <a:cs typeface="Times New Roman" panose="02020603050405020304" pitchFamily="18" charset="0"/>
            </a:endParaRPr>
          </a:p>
          <a:p>
            <a:pPr marL="0" indent="0">
              <a:buNone/>
            </a:pPr>
            <a:endParaRPr lang="en-US" sz="2400" b="1" dirty="0">
              <a:latin typeface="+mj-lt"/>
            </a:endParaRPr>
          </a:p>
          <a:p>
            <a:pPr marL="0" indent="0">
              <a:buNone/>
            </a:pPr>
            <a:endParaRPr lang="en-US" sz="2400" b="1" dirty="0">
              <a:latin typeface="+mj-lt"/>
            </a:endParaRPr>
          </a:p>
          <a:p>
            <a:pPr marL="0" indent="0">
              <a:buNone/>
            </a:pPr>
            <a:endParaRPr lang="en-US" sz="2400" b="1" dirty="0">
              <a:latin typeface="+mj-lt"/>
            </a:endParaRPr>
          </a:p>
        </p:txBody>
      </p:sp>
      <p:sp>
        <p:nvSpPr>
          <p:cNvPr id="5" name="Title 4">
            <a:extLst>
              <a:ext uri="{FF2B5EF4-FFF2-40B4-BE49-F238E27FC236}">
                <a16:creationId xmlns:a16="http://schemas.microsoft.com/office/drawing/2014/main" xmlns="" id="{1EF5F643-F978-43C6-A3D8-AC6C63126C25}"/>
              </a:ext>
            </a:extLst>
          </p:cNvPr>
          <p:cNvSpPr>
            <a:spLocks noGrp="1"/>
          </p:cNvSpPr>
          <p:nvPr>
            <p:ph type="title"/>
          </p:nvPr>
        </p:nvSpPr>
        <p:spPr>
          <a:xfrm>
            <a:off x="142494" y="145833"/>
            <a:ext cx="8687261" cy="369607"/>
          </a:xfrm>
          <a:prstGeom prst="rect">
            <a:avLst/>
          </a:prstGeom>
        </p:spPr>
        <p:txBody>
          <a:bodyPr/>
          <a:lstStyle/>
          <a:p>
            <a:pPr algn="ctr">
              <a:lnSpc>
                <a:spcPct val="90000"/>
              </a:lnSpc>
            </a:pPr>
            <a:r>
              <a:rPr lang="en-US" dirty="0"/>
              <a:t>Sources of Uncertainty in HTA</a:t>
            </a:r>
          </a:p>
        </p:txBody>
      </p:sp>
      <p:graphicFrame>
        <p:nvGraphicFramePr>
          <p:cNvPr id="3" name="Table 2">
            <a:extLst>
              <a:ext uri="{FF2B5EF4-FFF2-40B4-BE49-F238E27FC236}">
                <a16:creationId xmlns:a16="http://schemas.microsoft.com/office/drawing/2014/main" xmlns="" id="{C458F5B5-D28A-4226-9D04-3AD1F12E5B61}"/>
              </a:ext>
            </a:extLst>
          </p:cNvPr>
          <p:cNvGraphicFramePr>
            <a:graphicFrameLocks noGrp="1"/>
          </p:cNvGraphicFramePr>
          <p:nvPr>
            <p:extLst>
              <p:ext uri="{D42A27DB-BD31-4B8C-83A1-F6EECF244321}">
                <p14:modId xmlns:p14="http://schemas.microsoft.com/office/powerpoint/2010/main" val="4285665896"/>
              </p:ext>
            </p:extLst>
          </p:nvPr>
        </p:nvGraphicFramePr>
        <p:xfrm>
          <a:off x="251520" y="855854"/>
          <a:ext cx="8578235" cy="5021417"/>
        </p:xfrm>
        <a:graphic>
          <a:graphicData uri="http://schemas.openxmlformats.org/drawingml/2006/table">
            <a:tbl>
              <a:tblPr firstRow="1" bandRow="1">
                <a:tableStyleId>{B301B821-A1FF-4177-AEE7-76D212191A09}</a:tableStyleId>
              </a:tblPr>
              <a:tblGrid>
                <a:gridCol w="3312368">
                  <a:extLst>
                    <a:ext uri="{9D8B030D-6E8A-4147-A177-3AD203B41FA5}">
                      <a16:colId xmlns:a16="http://schemas.microsoft.com/office/drawing/2014/main" xmlns="" val="1486442723"/>
                    </a:ext>
                  </a:extLst>
                </a:gridCol>
                <a:gridCol w="5265867">
                  <a:extLst>
                    <a:ext uri="{9D8B030D-6E8A-4147-A177-3AD203B41FA5}">
                      <a16:colId xmlns:a16="http://schemas.microsoft.com/office/drawing/2014/main" xmlns="" val="1441106724"/>
                    </a:ext>
                  </a:extLst>
                </a:gridCol>
              </a:tblGrid>
              <a:tr h="600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a:t>Type of Uncertainty</a:t>
                      </a:r>
                    </a:p>
                  </a:txBody>
                  <a:tcPr anchor="b">
                    <a:solidFill>
                      <a:schemeClr val="accent1">
                        <a:lumMod val="75000"/>
                      </a:schemeClr>
                    </a:solidFill>
                  </a:tcPr>
                </a:tc>
                <a:tc>
                  <a:txBody>
                    <a:bodyPr/>
                    <a:lstStyle/>
                    <a:p>
                      <a:pPr algn="l"/>
                      <a:r>
                        <a:rPr lang="en-CA" sz="2400" dirty="0"/>
                        <a:t>Examples</a:t>
                      </a:r>
                    </a:p>
                  </a:txBody>
                  <a:tcPr anchor="b">
                    <a:solidFill>
                      <a:schemeClr val="accent1">
                        <a:lumMod val="75000"/>
                      </a:schemeClr>
                    </a:solidFill>
                  </a:tcPr>
                </a:tc>
                <a:extLst>
                  <a:ext uri="{0D108BD9-81ED-4DB2-BD59-A6C34878D82A}">
                    <a16:rowId xmlns:a16="http://schemas.microsoft.com/office/drawing/2014/main" xmlns="" val="3763027738"/>
                  </a:ext>
                </a:extLst>
              </a:tr>
              <a:tr h="916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rPr>
                        <a:t>Parameter Uncertainty</a:t>
                      </a:r>
                      <a:endParaRPr lang="en-CA" sz="2000" dirty="0"/>
                    </a:p>
                  </a:txBody>
                  <a:tcPr/>
                </a:tc>
                <a:tc>
                  <a:txBody>
                    <a:bodyPr/>
                    <a:lstStyle/>
                    <a:p>
                      <a:r>
                        <a:rPr lang="en-US" sz="2000" kern="1200" dirty="0">
                          <a:solidFill>
                            <a:schemeClr val="tx1"/>
                          </a:solidFill>
                        </a:rPr>
                        <a:t>What is the effectiveness of the treatment?</a:t>
                      </a:r>
                    </a:p>
                    <a:p>
                      <a:r>
                        <a:rPr lang="en-US" sz="2000" kern="1200" dirty="0">
                          <a:solidFill>
                            <a:schemeClr val="tx1"/>
                          </a:solidFill>
                        </a:rPr>
                        <a:t>What resources do patients use? </a:t>
                      </a:r>
                      <a:endParaRPr lang="en-CA" sz="2000" dirty="0"/>
                    </a:p>
                  </a:txBody>
                  <a:tcPr/>
                </a:tc>
                <a:extLst>
                  <a:ext uri="{0D108BD9-81ED-4DB2-BD59-A6C34878D82A}">
                    <a16:rowId xmlns:a16="http://schemas.microsoft.com/office/drawing/2014/main" xmlns="" val="1439396970"/>
                  </a:ext>
                </a:extLst>
              </a:tr>
              <a:tr h="1167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rPr>
                        <a:t>Assumption Uncertainty</a:t>
                      </a:r>
                      <a:endParaRPr lang="en-CA"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rPr>
                        <a:t>What is the relationship between progression free survival and overall survival?</a:t>
                      </a:r>
                      <a:r>
                        <a:rPr lang="en-US" sz="2000" b="1" kern="1200" dirty="0">
                          <a:solidFill>
                            <a:schemeClr val="tx1"/>
                          </a:solidFill>
                        </a:rPr>
                        <a:t> </a:t>
                      </a:r>
                      <a:endParaRPr lang="en-CA" sz="2000" dirty="0"/>
                    </a:p>
                  </a:txBody>
                  <a:tcPr/>
                </a:tc>
                <a:extLst>
                  <a:ext uri="{0D108BD9-81ED-4DB2-BD59-A6C34878D82A}">
                    <a16:rowId xmlns:a16="http://schemas.microsoft.com/office/drawing/2014/main" xmlns="" val="82492966"/>
                  </a:ext>
                </a:extLst>
              </a:tr>
              <a:tr h="1167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rPr>
                        <a:t>Structural</a:t>
                      </a:r>
                      <a:r>
                        <a:rPr lang="en-US" sz="2000" kern="1200" dirty="0">
                          <a:solidFill>
                            <a:schemeClr val="tx1"/>
                          </a:solidFill>
                        </a:rPr>
                        <a:t> </a:t>
                      </a:r>
                      <a:r>
                        <a:rPr lang="en-US" sz="2000" b="1" kern="1200" dirty="0">
                          <a:solidFill>
                            <a:schemeClr val="tx1"/>
                          </a:solidFill>
                        </a:rPr>
                        <a:t>Uncertainty</a:t>
                      </a:r>
                      <a:endParaRPr lang="en-US" sz="2000" kern="1200" dirty="0">
                        <a:solidFill>
                          <a:schemeClr val="tx1"/>
                        </a:solidFill>
                      </a:endParaRPr>
                    </a:p>
                    <a:p>
                      <a:endParaRPr lang="en-CA" sz="2000" dirty="0"/>
                    </a:p>
                  </a:txBody>
                  <a:tcPr/>
                </a:tc>
                <a:tc>
                  <a:txBody>
                    <a:bodyPr/>
                    <a:lstStyle/>
                    <a:p>
                      <a:r>
                        <a:rPr lang="en-US" sz="2000" kern="1200" dirty="0">
                          <a:solidFill>
                            <a:schemeClr val="tx1"/>
                          </a:solidFill>
                        </a:rPr>
                        <a:t>What is the clinical treatment pathway?</a:t>
                      </a:r>
                    </a:p>
                    <a:p>
                      <a:r>
                        <a:rPr lang="en-US" sz="2000" kern="1200" dirty="0">
                          <a:solidFill>
                            <a:schemeClr val="tx1"/>
                          </a:solidFill>
                        </a:rPr>
                        <a:t>What are the relationships between parameters?</a:t>
                      </a:r>
                      <a:endParaRPr lang="en-CA" sz="2000" dirty="0"/>
                    </a:p>
                  </a:txBody>
                  <a:tcPr/>
                </a:tc>
                <a:extLst>
                  <a:ext uri="{0D108BD9-81ED-4DB2-BD59-A6C34878D82A}">
                    <a16:rowId xmlns:a16="http://schemas.microsoft.com/office/drawing/2014/main" xmlns="" val="3087013337"/>
                  </a:ext>
                </a:extLst>
              </a:tr>
              <a:tr h="1167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rPr>
                        <a:t>Methodological Uncertainty</a:t>
                      </a:r>
                    </a:p>
                    <a:p>
                      <a:endParaRPr lang="en-CA" sz="2000" dirty="0"/>
                    </a:p>
                  </a:txBody>
                  <a:tcPr/>
                </a:tc>
                <a:tc>
                  <a:txBody>
                    <a:bodyPr/>
                    <a:lstStyle/>
                    <a:p>
                      <a:r>
                        <a:rPr lang="en-US" sz="2000" kern="1200" dirty="0">
                          <a:solidFill>
                            <a:schemeClr val="tx1"/>
                          </a:solidFill>
                        </a:rPr>
                        <a:t>What discount rate should be used? </a:t>
                      </a:r>
                    </a:p>
                    <a:p>
                      <a:r>
                        <a:rPr lang="en-US" sz="2000" kern="1200" dirty="0">
                          <a:solidFill>
                            <a:schemeClr val="tx1"/>
                          </a:solidFill>
                        </a:rPr>
                        <a:t>What is the most appropriate method for estimating survival curves? </a:t>
                      </a:r>
                      <a:endParaRPr lang="en-CA" sz="2000" dirty="0"/>
                    </a:p>
                  </a:txBody>
                  <a:tcPr/>
                </a:tc>
                <a:extLst>
                  <a:ext uri="{0D108BD9-81ED-4DB2-BD59-A6C34878D82A}">
                    <a16:rowId xmlns:a16="http://schemas.microsoft.com/office/drawing/2014/main" xmlns="" val="3113292575"/>
                  </a:ext>
                </a:extLst>
              </a:tr>
            </a:tbl>
          </a:graphicData>
        </a:graphic>
      </p:graphicFrame>
    </p:spTree>
    <p:extLst>
      <p:ext uri="{BB962C8B-B14F-4D97-AF65-F5344CB8AC3E}">
        <p14:creationId xmlns:p14="http://schemas.microsoft.com/office/powerpoint/2010/main" val="3543662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7505" y="136523"/>
            <a:ext cx="8568952" cy="498169"/>
          </a:xfrm>
        </p:spPr>
        <p:txBody>
          <a:bodyPr>
            <a:noAutofit/>
          </a:bodyPr>
          <a:lstStyle/>
          <a:p>
            <a:pPr algn="ctr">
              <a:lnSpc>
                <a:spcPct val="90000"/>
              </a:lnSpc>
            </a:pPr>
            <a:r>
              <a:rPr lang="en-US" dirty="0"/>
              <a:t>The Importance of Uncertainty	</a:t>
            </a:r>
          </a:p>
        </p:txBody>
      </p:sp>
      <p:sp>
        <p:nvSpPr>
          <p:cNvPr id="2" name="Slide Number Placeholder 1">
            <a:extLst>
              <a:ext uri="{FF2B5EF4-FFF2-40B4-BE49-F238E27FC236}">
                <a16:creationId xmlns:a16="http://schemas.microsoft.com/office/drawing/2014/main" xmlns="" id="{7E8ABB8E-1C38-448F-839F-8F5E97D3DE41}"/>
              </a:ext>
            </a:extLst>
          </p:cNvPr>
          <p:cNvSpPr>
            <a:spLocks noGrp="1"/>
          </p:cNvSpPr>
          <p:nvPr>
            <p:ph type="sldNum" sz="quarter" idx="4294967295"/>
          </p:nvPr>
        </p:nvSpPr>
        <p:spPr>
          <a:xfrm>
            <a:off x="7823200" y="6356352"/>
            <a:ext cx="2844800" cy="365125"/>
          </a:xfrm>
        </p:spPr>
        <p:txBody>
          <a:bodyPr/>
          <a:lstStyle/>
          <a:p>
            <a:fld id="{2F2CE7F5-E9D7-493A-AB4F-B76DAB9D1703}" type="slidenum">
              <a:rPr lang="en-US" smtClean="0"/>
              <a:t>8</a:t>
            </a:fld>
            <a:endParaRPr lang="en-US"/>
          </a:p>
        </p:txBody>
      </p:sp>
      <p:sp>
        <p:nvSpPr>
          <p:cNvPr id="3" name="TextBox 2">
            <a:extLst>
              <a:ext uri="{FF2B5EF4-FFF2-40B4-BE49-F238E27FC236}">
                <a16:creationId xmlns:a16="http://schemas.microsoft.com/office/drawing/2014/main" xmlns="" id="{F17FE4DD-6A6B-4752-B64E-A2E99F8E1D1A}"/>
              </a:ext>
            </a:extLst>
          </p:cNvPr>
          <p:cNvSpPr txBox="1"/>
          <p:nvPr/>
        </p:nvSpPr>
        <p:spPr>
          <a:xfrm>
            <a:off x="251519" y="980728"/>
            <a:ext cx="8712969" cy="4462760"/>
          </a:xfrm>
          <a:prstGeom prst="rect">
            <a:avLst/>
          </a:prstGeom>
          <a:noFill/>
        </p:spPr>
        <p:txBody>
          <a:bodyPr wrap="square" rtlCol="0">
            <a:spAutoFit/>
          </a:bodyPr>
          <a:lstStyle/>
          <a:p>
            <a:pPr marL="342891" indent="-342891">
              <a:buFont typeface="Arial" panose="020B0604020202020204" pitchFamily="34" charset="0"/>
              <a:buChar char="•"/>
            </a:pPr>
            <a:r>
              <a:rPr lang="en-CA" sz="2400" dirty="0"/>
              <a:t>Immature evidence base leads to higher uncertainty</a:t>
            </a:r>
          </a:p>
          <a:p>
            <a:pPr marL="800080" lvl="1" indent="-342891">
              <a:buFont typeface="Arial" panose="020B0604020202020204" pitchFamily="34" charset="0"/>
              <a:buChar char="•"/>
            </a:pPr>
            <a:r>
              <a:rPr lang="en-CA" sz="2000" dirty="0" err="1"/>
              <a:t>eg</a:t>
            </a:r>
            <a:r>
              <a:rPr lang="en-CA" sz="2000" dirty="0"/>
              <a:t> small n, single-arm trials, case control studies, cohort studies</a:t>
            </a:r>
          </a:p>
          <a:p>
            <a:pPr marL="800080" lvl="1" indent="-342891">
              <a:buFont typeface="Arial" panose="020B0604020202020204" pitchFamily="34" charset="0"/>
              <a:buChar char="•"/>
            </a:pPr>
            <a:r>
              <a:rPr lang="en-CA" sz="2000" dirty="0"/>
              <a:t>long follow-up times required may not be feasible</a:t>
            </a:r>
          </a:p>
          <a:p>
            <a:pPr marL="800080" lvl="1" indent="-342891">
              <a:buFont typeface="Arial" panose="020B0604020202020204" pitchFamily="34" charset="0"/>
              <a:buChar char="•"/>
            </a:pPr>
            <a:r>
              <a:rPr lang="en-CA" sz="2000" dirty="0"/>
              <a:t>Small patient populations make small-n trials more common</a:t>
            </a:r>
          </a:p>
          <a:p>
            <a:pPr marL="342891" indent="-342891">
              <a:buFont typeface="Arial" panose="020B0604020202020204" pitchFamily="34" charset="0"/>
              <a:buChar char="•"/>
            </a:pPr>
            <a:endParaRPr lang="en-CA" sz="2400" dirty="0"/>
          </a:p>
          <a:p>
            <a:pPr marL="342891" indent="-342891">
              <a:buFont typeface="Arial" panose="020B0604020202020204" pitchFamily="34" charset="0"/>
              <a:buChar char="•"/>
            </a:pPr>
            <a:r>
              <a:rPr lang="en-CA" sz="2400" dirty="0"/>
              <a:t>More uncertainty means more payer risk</a:t>
            </a:r>
          </a:p>
          <a:p>
            <a:pPr marL="800080" lvl="1" indent="-342891">
              <a:buFont typeface="Arial" panose="020B0604020202020204" pitchFamily="34" charset="0"/>
              <a:buChar char="•"/>
            </a:pPr>
            <a:r>
              <a:rPr lang="en-CA" sz="2000" dirty="0"/>
              <a:t>Uncertainty around product value means risky decisions</a:t>
            </a:r>
          </a:p>
          <a:p>
            <a:pPr marL="800080" lvl="1" indent="-342891">
              <a:buFont typeface="Arial" panose="020B0604020202020204" pitchFamily="34" charset="0"/>
              <a:buChar char="•"/>
            </a:pPr>
            <a:r>
              <a:rPr lang="en-CA" sz="2000" dirty="0"/>
              <a:t>Products may have high up-front or life-time costs</a:t>
            </a:r>
          </a:p>
          <a:p>
            <a:pPr marL="342891" indent="-342891">
              <a:buFont typeface="Arial" panose="020B0604020202020204" pitchFamily="34" charset="0"/>
              <a:buChar char="•"/>
            </a:pPr>
            <a:endParaRPr lang="en-CA" sz="2400" dirty="0"/>
          </a:p>
          <a:p>
            <a:pPr marL="342891" indent="-342891">
              <a:buFont typeface="Arial" panose="020B0604020202020204" pitchFamily="34" charset="0"/>
              <a:buChar char="•"/>
            </a:pPr>
            <a:r>
              <a:rPr lang="en-CA" sz="2400" dirty="0"/>
              <a:t>Adoption and diffusion of technology</a:t>
            </a:r>
          </a:p>
          <a:p>
            <a:pPr marL="800080" lvl="1" indent="-342891">
              <a:buFont typeface="Arial" panose="020B0604020202020204" pitchFamily="34" charset="0"/>
              <a:buChar char="•"/>
            </a:pPr>
            <a:r>
              <a:rPr lang="en-CA" sz="2000" dirty="0"/>
              <a:t>Whether a technology is good value depends on people both having access and being given treatment</a:t>
            </a:r>
          </a:p>
          <a:p>
            <a:pPr marL="800080" lvl="1" indent="-342891">
              <a:buFont typeface="Arial" panose="020B0604020202020204" pitchFamily="34" charset="0"/>
              <a:buChar char="•"/>
            </a:pPr>
            <a:endParaRPr lang="en-CA" sz="2400" dirty="0"/>
          </a:p>
        </p:txBody>
      </p:sp>
    </p:spTree>
    <p:extLst>
      <p:ext uri="{BB962C8B-B14F-4D97-AF65-F5344CB8AC3E}">
        <p14:creationId xmlns:p14="http://schemas.microsoft.com/office/powerpoint/2010/main" val="120347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8FD12C7-D649-457B-9AF3-554A0916A0A9}"/>
              </a:ext>
            </a:extLst>
          </p:cNvPr>
          <p:cNvSpPr>
            <a:spLocks noGrp="1"/>
          </p:cNvSpPr>
          <p:nvPr>
            <p:ph type="ftr" sz="quarter" idx="11"/>
          </p:nvPr>
        </p:nvSpPr>
        <p:spPr/>
        <p:txBody>
          <a:bodyPr/>
          <a:lstStyle/>
          <a:p>
            <a:r>
              <a:rPr lang="en-US"/>
              <a:t>Copyright IHE</a:t>
            </a:r>
          </a:p>
        </p:txBody>
      </p:sp>
      <p:sp>
        <p:nvSpPr>
          <p:cNvPr id="3" name="Content Placeholder 2">
            <a:extLst>
              <a:ext uri="{FF2B5EF4-FFF2-40B4-BE49-F238E27FC236}">
                <a16:creationId xmlns:a16="http://schemas.microsoft.com/office/drawing/2014/main" xmlns="" id="{18807A17-5993-42E4-A79F-AE03829B4150}"/>
              </a:ext>
            </a:extLst>
          </p:cNvPr>
          <p:cNvSpPr>
            <a:spLocks noGrp="1"/>
          </p:cNvSpPr>
          <p:nvPr>
            <p:ph sz="quarter" idx="12"/>
          </p:nvPr>
        </p:nvSpPr>
        <p:spPr>
          <a:xfrm>
            <a:off x="395535" y="891452"/>
            <a:ext cx="8496945" cy="5181600"/>
          </a:xfrm>
        </p:spPr>
        <p:txBody>
          <a:bodyPr>
            <a:normAutofit lnSpcReduction="10000"/>
          </a:bodyPr>
          <a:lstStyle/>
          <a:p>
            <a:pPr marL="0" indent="0">
              <a:buNone/>
            </a:pPr>
            <a:r>
              <a:rPr lang="en-US" sz="2400" dirty="0">
                <a:latin typeface="+mn-lt"/>
              </a:rPr>
              <a:t>Uncertainty has a value </a:t>
            </a:r>
          </a:p>
          <a:p>
            <a:r>
              <a:rPr lang="en-US" dirty="0">
                <a:latin typeface="+mn-lt"/>
              </a:rPr>
              <a:t>In a research context uncertainty can be valued to determine whether further research is a good use of scarce resources</a:t>
            </a:r>
          </a:p>
          <a:p>
            <a:r>
              <a:rPr lang="en-US" dirty="0">
                <a:latin typeface="+mn-lt"/>
              </a:rPr>
              <a:t>The value of the uncertainty can be used to identify an evidence based </a:t>
            </a:r>
            <a:r>
              <a:rPr lang="en-US" b="1" i="1" dirty="0">
                <a:latin typeface="+mn-lt"/>
              </a:rPr>
              <a:t>market access</a:t>
            </a:r>
            <a:r>
              <a:rPr lang="en-US" dirty="0">
                <a:latin typeface="+mn-lt"/>
              </a:rPr>
              <a:t> price</a:t>
            </a:r>
          </a:p>
          <a:p>
            <a:pPr lvl="1"/>
            <a:r>
              <a:rPr lang="en-US" sz="1800" dirty="0">
                <a:latin typeface="+mn-lt"/>
              </a:rPr>
              <a:t>That is, the acceptable price when initially coming to market </a:t>
            </a:r>
          </a:p>
          <a:p>
            <a:pPr marL="0" indent="0">
              <a:buNone/>
            </a:pPr>
            <a:endParaRPr lang="en-US" dirty="0">
              <a:latin typeface="+mn-lt"/>
            </a:endParaRPr>
          </a:p>
          <a:p>
            <a:pPr marL="0" indent="0">
              <a:buNone/>
            </a:pPr>
            <a:r>
              <a:rPr lang="en-US" sz="2400" dirty="0">
                <a:latin typeface="+mn-lt"/>
              </a:rPr>
              <a:t>On-market evidence may reduce uncertainty</a:t>
            </a:r>
          </a:p>
          <a:p>
            <a:r>
              <a:rPr lang="en-US" dirty="0">
                <a:latin typeface="+mn-lt"/>
              </a:rPr>
              <a:t>Post-market data collection can change degree of uncertainty</a:t>
            </a:r>
          </a:p>
          <a:p>
            <a:r>
              <a:rPr lang="en-US" dirty="0">
                <a:latin typeface="+mn-lt"/>
              </a:rPr>
              <a:t>If uncertainty in the evidence base        then decision uncertainty will likely  </a:t>
            </a:r>
          </a:p>
          <a:p>
            <a:r>
              <a:rPr lang="en-US" dirty="0">
                <a:latin typeface="+mn-lt"/>
              </a:rPr>
              <a:t>Based on the collection of additional evidence:</a:t>
            </a:r>
          </a:p>
          <a:p>
            <a:pPr lvl="1"/>
            <a:r>
              <a:rPr lang="en-US" dirty="0">
                <a:latin typeface="+mn-lt"/>
              </a:rPr>
              <a:t>a technology can be reappraised, </a:t>
            </a:r>
          </a:p>
          <a:p>
            <a:pPr lvl="1"/>
            <a:r>
              <a:rPr lang="en-US" dirty="0">
                <a:latin typeface="+mn-lt"/>
              </a:rPr>
              <a:t>recommendations and listing decisions can be reconsidered, and </a:t>
            </a:r>
          </a:p>
          <a:p>
            <a:pPr lvl="1"/>
            <a:r>
              <a:rPr lang="en-US" dirty="0">
                <a:latin typeface="+mn-lt"/>
              </a:rPr>
              <a:t>a long-term value based price identified</a:t>
            </a:r>
          </a:p>
          <a:p>
            <a:pPr marL="0" indent="0">
              <a:buNone/>
            </a:pPr>
            <a:r>
              <a:rPr lang="en-US" sz="2400" dirty="0">
                <a:latin typeface="+mn-lt"/>
              </a:rPr>
              <a:t> </a:t>
            </a:r>
          </a:p>
        </p:txBody>
      </p:sp>
      <p:sp>
        <p:nvSpPr>
          <p:cNvPr id="2" name="Title 1">
            <a:extLst>
              <a:ext uri="{FF2B5EF4-FFF2-40B4-BE49-F238E27FC236}">
                <a16:creationId xmlns:a16="http://schemas.microsoft.com/office/drawing/2014/main" xmlns="" id="{46058B01-7D7F-4BF7-8F50-7BF01EDDFCE4}"/>
              </a:ext>
            </a:extLst>
          </p:cNvPr>
          <p:cNvSpPr>
            <a:spLocks noGrp="1"/>
          </p:cNvSpPr>
          <p:nvPr>
            <p:ph type="title"/>
          </p:nvPr>
        </p:nvSpPr>
        <p:spPr>
          <a:xfrm>
            <a:off x="283941" y="188640"/>
            <a:ext cx="8176492" cy="369607"/>
          </a:xfrm>
          <a:prstGeom prst="rect">
            <a:avLst/>
          </a:prstGeom>
        </p:spPr>
        <p:txBody>
          <a:bodyPr/>
          <a:lstStyle/>
          <a:p>
            <a:pPr algn="ctr">
              <a:lnSpc>
                <a:spcPct val="90000"/>
              </a:lnSpc>
            </a:pPr>
            <a:r>
              <a:rPr lang="en-US" dirty="0"/>
              <a:t>The Importance of Uncertainty</a:t>
            </a:r>
          </a:p>
        </p:txBody>
      </p:sp>
      <p:sp>
        <p:nvSpPr>
          <p:cNvPr id="6" name="Arrow: Down 5">
            <a:extLst>
              <a:ext uri="{FF2B5EF4-FFF2-40B4-BE49-F238E27FC236}">
                <a16:creationId xmlns:a16="http://schemas.microsoft.com/office/drawing/2014/main" xmlns="" id="{859AB3E6-6044-4764-B64F-D64B58C6EE4B}"/>
              </a:ext>
            </a:extLst>
          </p:cNvPr>
          <p:cNvSpPr/>
          <p:nvPr/>
        </p:nvSpPr>
        <p:spPr>
          <a:xfrm>
            <a:off x="4477679" y="3875450"/>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Arrow: Down 6">
            <a:extLst>
              <a:ext uri="{FF2B5EF4-FFF2-40B4-BE49-F238E27FC236}">
                <a16:creationId xmlns:a16="http://schemas.microsoft.com/office/drawing/2014/main" xmlns="" id="{03662E56-57BE-4C50-9C9B-4E5248BE326C}"/>
              </a:ext>
            </a:extLst>
          </p:cNvPr>
          <p:cNvSpPr/>
          <p:nvPr/>
        </p:nvSpPr>
        <p:spPr>
          <a:xfrm>
            <a:off x="8559823" y="3875450"/>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667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theme/theme1.xml><?xml version="1.0" encoding="utf-8"?>
<a:theme xmlns:a="http://schemas.openxmlformats.org/drawingml/2006/main" name="IHE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he_template_powerpoint-2021" id="{058ADB63-8E1C-4826-B95A-AD874089246B}" vid="{08DAB421-AE4F-4886-BC1E-83960ABFE43A}"/>
    </a:ext>
  </a:extLst>
</a:theme>
</file>

<file path=ppt/theme/theme10.xml><?xml version="1.0" encoding="utf-8"?>
<a:theme xmlns:a="http://schemas.openxmlformats.org/drawingml/2006/main" name="IHE 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he_template_powerpoint-2021" id="{058ADB63-8E1C-4826-B95A-AD874089246B}" vid="{B50E86C6-8199-486C-8320-BE62813739DD}"/>
    </a:ext>
  </a:extLst>
</a:theme>
</file>

<file path=ppt/theme/theme11.xml><?xml version="1.0" encoding="utf-8"?>
<a:theme xmlns:a="http://schemas.openxmlformats.org/drawingml/2006/main" name="IHE 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he_template_powerpoint-2021" id="{058ADB63-8E1C-4826-B95A-AD874089246B}" vid="{B351FC8B-B7FB-4467-A816-B1F952D75150}"/>
    </a:ext>
  </a:extLst>
</a:theme>
</file>

<file path=ppt/theme/theme12.xml><?xml version="1.0" encoding="utf-8"?>
<a:theme xmlns:a="http://schemas.openxmlformats.org/drawingml/2006/main" name="IHE 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he_template_powerpoint-2021" id="{058ADB63-8E1C-4826-B95A-AD874089246B}" vid="{8A112C64-D1CA-4C44-AED6-1D30007133B1}"/>
    </a:ext>
  </a:extLst>
</a:theme>
</file>

<file path=ppt/theme/theme13.xml><?xml version="1.0" encoding="utf-8"?>
<a:theme xmlns:a="http://schemas.openxmlformats.org/drawingml/2006/main" name="IHE 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he_template_powerpoint-2021" id="{058ADB63-8E1C-4826-B95A-AD874089246B}" vid="{C0319114-0D72-44F9-AB61-C749F8743D82}"/>
    </a:ext>
  </a:extLst>
</a:theme>
</file>

<file path=ppt/theme/theme14.xml><?xml version="1.0" encoding="utf-8"?>
<a:theme xmlns:a="http://schemas.openxmlformats.org/drawingml/2006/main" name="IHE 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he_template_powerpoint-2021" id="{058ADB63-8E1C-4826-B95A-AD874089246B}" vid="{CBBF778A-00AE-449C-A7A5-BFAA1BB44B0C}"/>
    </a:ext>
  </a:extLst>
</a:theme>
</file>

<file path=ppt/theme/theme15.xml><?xml version="1.0" encoding="utf-8"?>
<a:theme xmlns:a="http://schemas.openxmlformats.org/drawingml/2006/main" name="IHE las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e_template_powerpoint-2021" id="{058ADB63-8E1C-4826-B95A-AD874089246B}" vid="{1267D635-BFEE-4AA0-A642-A4B905104A1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HE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he_template_powerpoint-2021" id="{058ADB63-8E1C-4826-B95A-AD874089246B}" vid="{5DD7A3F3-9F6E-4674-A49E-E8BC0436DFE1}"/>
    </a:ext>
  </a:extLst>
</a:theme>
</file>

<file path=ppt/theme/theme3.xml><?xml version="1.0" encoding="utf-8"?>
<a:theme xmlns:a="http://schemas.openxmlformats.org/drawingml/2006/main" name="IH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he_template_powerpoint-2021" id="{058ADB63-8E1C-4826-B95A-AD874089246B}" vid="{E549843B-825E-4BB8-B23F-70FD5ADEE2C0}"/>
    </a:ext>
  </a:extLst>
</a:theme>
</file>

<file path=ppt/theme/theme4.xml><?xml version="1.0" encoding="utf-8"?>
<a:theme xmlns:a="http://schemas.openxmlformats.org/drawingml/2006/main" name="IHE 2">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he_template_powerpoint-2021" id="{058ADB63-8E1C-4826-B95A-AD874089246B}" vid="{2C861D9F-F49A-4F06-B587-9C65B88EDAA2}"/>
    </a:ext>
  </a:extLst>
</a:theme>
</file>

<file path=ppt/theme/theme5.xml><?xml version="1.0" encoding="utf-8"?>
<a:theme xmlns:a="http://schemas.openxmlformats.org/drawingml/2006/main" name="IH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he_template_powerpoint-2021" id="{058ADB63-8E1C-4826-B95A-AD874089246B}" vid="{0C519407-738B-4B02-9341-E85584D92403}"/>
    </a:ext>
  </a:extLst>
</a:theme>
</file>

<file path=ppt/theme/theme6.xml><?xml version="1.0" encoding="utf-8"?>
<a:theme xmlns:a="http://schemas.openxmlformats.org/drawingml/2006/main" name="IH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he_template_powerpoint-2021" id="{058ADB63-8E1C-4826-B95A-AD874089246B}" vid="{7CACEF56-CB3F-4682-A565-44EB3E57F34A}"/>
    </a:ext>
  </a:extLst>
</a:theme>
</file>

<file path=ppt/theme/theme7.xml><?xml version="1.0" encoding="utf-8"?>
<a:theme xmlns:a="http://schemas.openxmlformats.org/drawingml/2006/main" name="IH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he_template_powerpoint-2021" id="{058ADB63-8E1C-4826-B95A-AD874089246B}" vid="{C5434578-1A67-4EED-A6DF-90B6CEE1AC90}"/>
    </a:ext>
  </a:extLst>
</a:theme>
</file>

<file path=ppt/theme/theme8.xml><?xml version="1.0" encoding="utf-8"?>
<a:theme xmlns:a="http://schemas.openxmlformats.org/drawingml/2006/main" name="IHE 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he_template_powerpoint-2021" id="{058ADB63-8E1C-4826-B95A-AD874089246B}" vid="{02DB8680-1E65-425A-A29F-EE56B4AD6515}"/>
    </a:ext>
  </a:extLst>
</a:theme>
</file>

<file path=ppt/theme/theme9.xml><?xml version="1.0" encoding="utf-8"?>
<a:theme xmlns:a="http://schemas.openxmlformats.org/drawingml/2006/main" name="IHE 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he_template_powerpoint-2021" id="{058ADB63-8E1C-4826-B95A-AD874089246B}" vid="{41B662C9-0468-41A2-A99E-A1F4A9D667BE}"/>
    </a:ext>
  </a:extLst>
</a:theme>
</file>

<file path=docProps/app.xml><?xml version="1.0" encoding="utf-8"?>
<Properties xmlns="http://schemas.openxmlformats.org/officeDocument/2006/extended-properties" xmlns:vt="http://schemas.openxmlformats.org/officeDocument/2006/docPropsVTypes">
  <Template>ihe_template_powerpoint-2021</Template>
  <TotalTime>8960</TotalTime>
  <Words>3367</Words>
  <Application>Microsoft Office PowerPoint</Application>
  <PresentationFormat>On-screen Show (4:3)</PresentationFormat>
  <Paragraphs>420</Paragraphs>
  <Slides>26</Slides>
  <Notes>18</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26</vt:i4>
      </vt:variant>
    </vt:vector>
  </HeadingPairs>
  <TitlesOfParts>
    <vt:vector size="46" baseType="lpstr">
      <vt:lpstr>Arial</vt:lpstr>
      <vt:lpstr>Segoe UI Semibold</vt:lpstr>
      <vt:lpstr>Segoe UI</vt:lpstr>
      <vt:lpstr>Calibri</vt:lpstr>
      <vt:lpstr>Times New Roman</vt:lpstr>
      <vt:lpstr>IHE title slide</vt:lpstr>
      <vt:lpstr>1_IHE title slide</vt:lpstr>
      <vt:lpstr>IHE 1</vt:lpstr>
      <vt:lpstr>IHE 2</vt:lpstr>
      <vt:lpstr>IHE 3</vt:lpstr>
      <vt:lpstr>IHE 4</vt:lpstr>
      <vt:lpstr>IHE 5</vt:lpstr>
      <vt:lpstr>IHE 6</vt:lpstr>
      <vt:lpstr>IHE 7</vt:lpstr>
      <vt:lpstr>IHE 8</vt:lpstr>
      <vt:lpstr>IHE 9</vt:lpstr>
      <vt:lpstr>IHE 10</vt:lpstr>
      <vt:lpstr>IHE 11</vt:lpstr>
      <vt:lpstr>IHE 12</vt:lpstr>
      <vt:lpstr>IHE last slide</vt:lpstr>
      <vt:lpstr>Research Oriented Market Access  for high cost therapies </vt:lpstr>
      <vt:lpstr>Overview</vt:lpstr>
      <vt:lpstr>The regulatory and reimbursement landscape is changing</vt:lpstr>
      <vt:lpstr>PowerPoint Presentation</vt:lpstr>
      <vt:lpstr>PowerPoint Presentation</vt:lpstr>
      <vt:lpstr>ROMA</vt:lpstr>
      <vt:lpstr>Sources of Uncertainty in HTA</vt:lpstr>
      <vt:lpstr>The Importance of Uncertainty </vt:lpstr>
      <vt:lpstr>The Importance of Uncertainty</vt:lpstr>
      <vt:lpstr>ROMA and Uncertainty </vt:lpstr>
      <vt:lpstr>ROMA Principles</vt:lpstr>
      <vt:lpstr>ROMA Overview</vt:lpstr>
      <vt:lpstr>PowerPoint Presentation</vt:lpstr>
      <vt:lpstr>ROMA Methods and Process</vt:lpstr>
      <vt:lpstr>ROMA Methods and Process</vt:lpstr>
      <vt:lpstr>ROMA</vt:lpstr>
      <vt:lpstr>ROMA Stage 1: Initial Assessment</vt:lpstr>
      <vt:lpstr>ROMA Stage 1: Initial Assessment</vt:lpstr>
      <vt:lpstr>ROMA Outputs</vt:lpstr>
      <vt:lpstr>ROMA Outputs</vt:lpstr>
      <vt:lpstr>ROMA Stage 2: RWE Research Design</vt:lpstr>
      <vt:lpstr>PowerPoint Presentation</vt:lpstr>
      <vt:lpstr>ROMA Stage 3: Implementation</vt:lpstr>
      <vt:lpstr>ROMA Stage 3: Implementation</vt:lpstr>
      <vt:lpstr>Comparing ROMA and traditional HTA</vt:lpstr>
      <vt:lpstr>Conclusion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Round</dc:creator>
  <cp:lastModifiedBy>Kee, Peggy</cp:lastModifiedBy>
  <cp:revision>32</cp:revision>
  <dcterms:created xsi:type="dcterms:W3CDTF">2021-10-18T20:20:07Z</dcterms:created>
  <dcterms:modified xsi:type="dcterms:W3CDTF">2021-10-25T22:20:47Z</dcterms:modified>
</cp:coreProperties>
</file>