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2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3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4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5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theme/theme6.xml" ContentType="application/vnd.openxmlformats-officedocument.theme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7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theme/theme8.xml" ContentType="application/vnd.openxmlformats-officedocument.theme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theme/theme9.xml" ContentType="application/vnd.openxmlformats-officedocument.theme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10.xml" ContentType="application/vnd.openxmlformats-officedocument.theme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theme/theme11.xml" ContentType="application/vnd.openxmlformats-officedocument.theme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theme/theme12.xml" ContentType="application/vnd.openxmlformats-officedocument.theme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theme/theme13.xml" ContentType="application/vnd.openxmlformats-officedocument.theme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theme/theme14.xml" ContentType="application/vnd.openxmlformats-officedocument.theme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2" r:id="rId2"/>
    <p:sldMasterId id="2147483786" r:id="rId3"/>
    <p:sldMasterId id="2147483832" r:id="rId4"/>
    <p:sldMasterId id="2147483879" r:id="rId5"/>
    <p:sldMasterId id="2147483933" r:id="rId6"/>
    <p:sldMasterId id="2147483993" r:id="rId7"/>
    <p:sldMasterId id="2147484048" r:id="rId8"/>
    <p:sldMasterId id="2147484098" r:id="rId9"/>
    <p:sldMasterId id="2147484143" r:id="rId10"/>
    <p:sldMasterId id="2147484192" r:id="rId11"/>
    <p:sldMasterId id="2147484205" r:id="rId12"/>
    <p:sldMasterId id="2147484215" r:id="rId13"/>
    <p:sldMasterId id="2147484229" r:id="rId14"/>
    <p:sldMasterId id="2147484236" r:id="rId15"/>
  </p:sldMasterIdLst>
  <p:notesMasterIdLst>
    <p:notesMasterId r:id="rId61"/>
  </p:notesMasterIdLst>
  <p:sldIdLst>
    <p:sldId id="1381" r:id="rId16"/>
    <p:sldId id="1352" r:id="rId17"/>
    <p:sldId id="2139119524" r:id="rId18"/>
    <p:sldId id="568" r:id="rId19"/>
    <p:sldId id="2139119512" r:id="rId20"/>
    <p:sldId id="414" r:id="rId21"/>
    <p:sldId id="384" r:id="rId22"/>
    <p:sldId id="403" r:id="rId23"/>
    <p:sldId id="827" r:id="rId24"/>
    <p:sldId id="1362" r:id="rId25"/>
    <p:sldId id="2139119528" r:id="rId26"/>
    <p:sldId id="2139119532" r:id="rId27"/>
    <p:sldId id="1384" r:id="rId28"/>
    <p:sldId id="1028" r:id="rId29"/>
    <p:sldId id="1031" r:id="rId30"/>
    <p:sldId id="1035" r:id="rId31"/>
    <p:sldId id="2139119530" r:id="rId32"/>
    <p:sldId id="2139119531" r:id="rId33"/>
    <p:sldId id="659" r:id="rId34"/>
    <p:sldId id="276" r:id="rId35"/>
    <p:sldId id="278" r:id="rId36"/>
    <p:sldId id="258" r:id="rId37"/>
    <p:sldId id="263" r:id="rId38"/>
    <p:sldId id="266" r:id="rId39"/>
    <p:sldId id="273" r:id="rId40"/>
    <p:sldId id="280" r:id="rId41"/>
    <p:sldId id="282" r:id="rId42"/>
    <p:sldId id="283" r:id="rId43"/>
    <p:sldId id="284" r:id="rId44"/>
    <p:sldId id="289" r:id="rId45"/>
    <p:sldId id="285" r:id="rId46"/>
    <p:sldId id="286" r:id="rId47"/>
    <p:sldId id="287" r:id="rId48"/>
    <p:sldId id="281" r:id="rId49"/>
    <p:sldId id="290" r:id="rId50"/>
    <p:sldId id="288" r:id="rId51"/>
    <p:sldId id="256" r:id="rId52"/>
    <p:sldId id="1386" r:id="rId53"/>
    <p:sldId id="1389" r:id="rId54"/>
    <p:sldId id="1387" r:id="rId55"/>
    <p:sldId id="1388" r:id="rId56"/>
    <p:sldId id="1393" r:id="rId57"/>
    <p:sldId id="1391" r:id="rId58"/>
    <p:sldId id="1392" r:id="rId59"/>
    <p:sldId id="2139119533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tilwell, Ann" initials="SA" lastIdx="1" clrIdx="6">
    <p:extLst>
      <p:ext uri="{19B8F6BF-5375-455C-9EA6-DF929625EA0E}">
        <p15:presenceInfo xmlns:p15="http://schemas.microsoft.com/office/powerpoint/2012/main" userId="S::a105412@amerisourcebergen.com::09ef5801-1035-4580-a3dd-384f5c7947e5" providerId="AD"/>
      </p:ext>
    </p:extLst>
  </p:cmAuthor>
  <p:cmAuthor id="1" name="Leclerc-Green, Sylvie" initials="LS" lastIdx="1" clrIdx="0">
    <p:extLst>
      <p:ext uri="{19B8F6BF-5375-455C-9EA6-DF929625EA0E}">
        <p15:presenceInfo xmlns:p15="http://schemas.microsoft.com/office/powerpoint/2012/main" userId="S::a060303@amerisourcebergen.com::11f18c11-dfa8-4fea-a10d-72faf65b4120" providerId="AD"/>
      </p:ext>
    </p:extLst>
  </p:cmAuthor>
  <p:cmAuthor id="8" name="Byrne, Maria" initials="BM" lastIdx="8" clrIdx="7">
    <p:extLst>
      <p:ext uri="{19B8F6BF-5375-455C-9EA6-DF929625EA0E}">
        <p15:presenceInfo xmlns:p15="http://schemas.microsoft.com/office/powerpoint/2012/main" userId="S::a052496@amerisourcebergen.com::ad363efd-5a7f-41dd-8713-da6f470c9778" providerId="AD"/>
      </p:ext>
    </p:extLst>
  </p:cmAuthor>
  <p:cmAuthor id="2" name="Lucic, Dejana" initials="LD" lastIdx="32" clrIdx="1">
    <p:extLst>
      <p:ext uri="{19B8F6BF-5375-455C-9EA6-DF929625EA0E}">
        <p15:presenceInfo xmlns:p15="http://schemas.microsoft.com/office/powerpoint/2012/main" userId="S::a081894@amerisourcebergen.com::c7618012-e00b-4eeb-b23d-16b1773c9764" providerId="AD"/>
      </p:ext>
    </p:extLst>
  </p:cmAuthor>
  <p:cmAuthor id="9" name="Salama-Anderson, Sandra" initials="SAS" lastIdx="1" clrIdx="8">
    <p:extLst>
      <p:ext uri="{19B8F6BF-5375-455C-9EA6-DF929625EA0E}">
        <p15:presenceInfo xmlns:p15="http://schemas.microsoft.com/office/powerpoint/2012/main" userId="S::a052614@amerisourcebergen.com::e2ea0f3a-d1c1-44d9-ad3e-b424dfa6e7e1" providerId="AD"/>
      </p:ext>
    </p:extLst>
  </p:cmAuthor>
  <p:cmAuthor id="3" name="Lovett, Jessica" initials="LJ" lastIdx="9" clrIdx="2">
    <p:extLst>
      <p:ext uri="{19B8F6BF-5375-455C-9EA6-DF929625EA0E}">
        <p15:presenceInfo xmlns:p15="http://schemas.microsoft.com/office/powerpoint/2012/main" userId="S::a074695@amerisourcebergen.com::c127f5de-d6c9-4167-a848-0f1795b04172" providerId="AD"/>
      </p:ext>
    </p:extLst>
  </p:cmAuthor>
  <p:cmAuthor id="4" name="Gunn, Jennifer" initials="GJ" lastIdx="47" clrIdx="3">
    <p:extLst>
      <p:ext uri="{19B8F6BF-5375-455C-9EA6-DF929625EA0E}">
        <p15:presenceInfo xmlns:p15="http://schemas.microsoft.com/office/powerpoint/2012/main" userId="S::a064914@amerisourcebergen.com::561fb3d8-223e-453f-b9d8-1283360b18da" providerId="AD"/>
      </p:ext>
    </p:extLst>
  </p:cmAuthor>
  <p:cmAuthor id="5" name="Maciel, Susy" initials="MS" lastIdx="3" clrIdx="4">
    <p:extLst>
      <p:ext uri="{19B8F6BF-5375-455C-9EA6-DF929625EA0E}">
        <p15:presenceInfo xmlns:p15="http://schemas.microsoft.com/office/powerpoint/2012/main" userId="S::a089694@amerisourcebergen.com::2da6d8e0-e0fe-4545-815a-aa67e6f96ad7" providerId="AD"/>
      </p:ext>
    </p:extLst>
  </p:cmAuthor>
  <p:cmAuthor id="6" name="Valerie Arpino" initials="VA" lastIdx="1" clrIdx="5">
    <p:extLst>
      <p:ext uri="{19B8F6BF-5375-455C-9EA6-DF929625EA0E}">
        <p15:presenceInfo xmlns:p15="http://schemas.microsoft.com/office/powerpoint/2012/main" userId="Valerie Arpi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B4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AF79F-2664-4E41-8FB6-709BA5DEAC84}" v="5" dt="2021-10-26T12:30:39.5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143" autoAdjust="0"/>
    <p:restoredTop sz="93792" autoAdjust="0"/>
  </p:normalViewPr>
  <p:slideViewPr>
    <p:cSldViewPr snapToGrid="0" showGuides="1">
      <p:cViewPr varScale="1">
        <p:scale>
          <a:sx n="102" d="100"/>
          <a:sy n="102" d="100"/>
        </p:scale>
        <p:origin x="1195" y="77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microsoft.com/office/2015/10/relationships/revisionInfo" Target="revisionInfo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502A0F-83E8-4AD6-A23F-AD862440C3A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71B9A50-D65A-4C8E-A536-6F8CD05935F5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Examples of RWD</a:t>
          </a:r>
          <a:endParaRPr lang="en-CA" dirty="0"/>
        </a:p>
      </dgm:t>
    </dgm:pt>
    <dgm:pt modelId="{16288848-B334-45F0-B9D8-737ED9331439}" type="parTrans" cxnId="{FD28A689-03F6-4705-B2F1-E5A56A9F93AB}">
      <dgm:prSet/>
      <dgm:spPr/>
      <dgm:t>
        <a:bodyPr/>
        <a:lstStyle/>
        <a:p>
          <a:endParaRPr lang="en-CA"/>
        </a:p>
      </dgm:t>
    </dgm:pt>
    <dgm:pt modelId="{CE1D3E0F-2A29-4D53-9AAA-8C4E4F49F530}" type="sibTrans" cxnId="{FD28A689-03F6-4705-B2F1-E5A56A9F93AB}">
      <dgm:prSet/>
      <dgm:spPr/>
      <dgm:t>
        <a:bodyPr/>
        <a:lstStyle/>
        <a:p>
          <a:endParaRPr lang="en-CA"/>
        </a:p>
      </dgm:t>
    </dgm:pt>
    <dgm:pt modelId="{8816808E-0637-49E0-AA2C-584C764DBAE2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Electronic medical records</a:t>
          </a:r>
          <a:endParaRPr lang="en-CA" dirty="0"/>
        </a:p>
      </dgm:t>
    </dgm:pt>
    <dgm:pt modelId="{FE654706-E332-4B64-8655-3C08A0808D8F}" type="parTrans" cxnId="{D53A9BDA-9260-4521-A212-BF10ED9DABAD}">
      <dgm:prSet/>
      <dgm:spPr/>
      <dgm:t>
        <a:bodyPr/>
        <a:lstStyle/>
        <a:p>
          <a:endParaRPr lang="en-CA"/>
        </a:p>
      </dgm:t>
    </dgm:pt>
    <dgm:pt modelId="{03C074DE-FF46-4B5A-8DB3-6B3BA9E7FE40}" type="sibTrans" cxnId="{D53A9BDA-9260-4521-A212-BF10ED9DABAD}">
      <dgm:prSet/>
      <dgm:spPr/>
      <dgm:t>
        <a:bodyPr/>
        <a:lstStyle/>
        <a:p>
          <a:endParaRPr lang="en-CA"/>
        </a:p>
      </dgm:t>
    </dgm:pt>
    <dgm:pt modelId="{E3A9B54C-CEEB-43C2-86D1-F87A26375DD6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Patient registries</a:t>
          </a:r>
          <a:endParaRPr lang="en-CA" dirty="0"/>
        </a:p>
      </dgm:t>
    </dgm:pt>
    <dgm:pt modelId="{D4A1BCAB-CA56-44F0-868B-58047A14EB0C}" type="parTrans" cxnId="{46F7A0A4-57BE-4D0B-A16D-7342F1859AF5}">
      <dgm:prSet/>
      <dgm:spPr/>
      <dgm:t>
        <a:bodyPr/>
        <a:lstStyle/>
        <a:p>
          <a:endParaRPr lang="en-CA"/>
        </a:p>
      </dgm:t>
    </dgm:pt>
    <dgm:pt modelId="{FCA91AF0-87B2-4977-935B-6E2F4238B1B3}" type="sibTrans" cxnId="{46F7A0A4-57BE-4D0B-A16D-7342F1859AF5}">
      <dgm:prSet/>
      <dgm:spPr/>
      <dgm:t>
        <a:bodyPr/>
        <a:lstStyle/>
        <a:p>
          <a:endParaRPr lang="en-CA"/>
        </a:p>
      </dgm:t>
    </dgm:pt>
    <dgm:pt modelId="{FA807DD6-3360-4933-B8B2-D834DBB0D19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Wearables</a:t>
          </a:r>
          <a:endParaRPr lang="en-CA" dirty="0"/>
        </a:p>
      </dgm:t>
    </dgm:pt>
    <dgm:pt modelId="{7EB7CB5E-63D8-4C8E-BAB3-72D10194AE8A}" type="parTrans" cxnId="{DD3E7CBB-E197-4BC1-9BC4-38FA29613B2B}">
      <dgm:prSet/>
      <dgm:spPr/>
      <dgm:t>
        <a:bodyPr/>
        <a:lstStyle/>
        <a:p>
          <a:endParaRPr lang="en-CA"/>
        </a:p>
      </dgm:t>
    </dgm:pt>
    <dgm:pt modelId="{67A8A621-DF6D-4D90-A8B5-C78F65907704}" type="sibTrans" cxnId="{DD3E7CBB-E197-4BC1-9BC4-38FA29613B2B}">
      <dgm:prSet/>
      <dgm:spPr/>
      <dgm:t>
        <a:bodyPr/>
        <a:lstStyle/>
        <a:p>
          <a:endParaRPr lang="en-CA"/>
        </a:p>
      </dgm:t>
    </dgm:pt>
    <dgm:pt modelId="{408D8134-86AB-47A8-905B-1D9FA4B00EBB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Billing/claims data</a:t>
          </a:r>
          <a:endParaRPr lang="en-CA" dirty="0"/>
        </a:p>
      </dgm:t>
    </dgm:pt>
    <dgm:pt modelId="{70EFDF67-1195-4687-82A3-829EC9E9F155}" type="parTrans" cxnId="{C046B980-E6E7-4B6A-B7DA-AB1B393F9CC1}">
      <dgm:prSet/>
      <dgm:spPr/>
      <dgm:t>
        <a:bodyPr/>
        <a:lstStyle/>
        <a:p>
          <a:endParaRPr lang="en-CA"/>
        </a:p>
      </dgm:t>
    </dgm:pt>
    <dgm:pt modelId="{B5913A8F-92D3-4FD6-B2F5-FC059730BB5A}" type="sibTrans" cxnId="{C046B980-E6E7-4B6A-B7DA-AB1B393F9CC1}">
      <dgm:prSet/>
      <dgm:spPr/>
      <dgm:t>
        <a:bodyPr/>
        <a:lstStyle/>
        <a:p>
          <a:endParaRPr lang="en-CA"/>
        </a:p>
      </dgm:t>
    </dgm:pt>
    <dgm:pt modelId="{5DE4056A-D317-47C2-9423-AF71FFA2DB43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Surveys</a:t>
          </a:r>
          <a:endParaRPr lang="en-CA" dirty="0"/>
        </a:p>
      </dgm:t>
    </dgm:pt>
    <dgm:pt modelId="{A9E4096C-3BEC-4C7B-BA4E-F6997021882B}" type="parTrans" cxnId="{D60D0733-2AF4-418D-97D4-E1507606AC2F}">
      <dgm:prSet/>
      <dgm:spPr/>
      <dgm:t>
        <a:bodyPr/>
        <a:lstStyle/>
        <a:p>
          <a:endParaRPr lang="en-CA"/>
        </a:p>
      </dgm:t>
    </dgm:pt>
    <dgm:pt modelId="{015A85DD-2DE0-4187-A68E-6BCFAD7E2FD1}" type="sibTrans" cxnId="{D60D0733-2AF4-418D-97D4-E1507606AC2F}">
      <dgm:prSet/>
      <dgm:spPr/>
      <dgm:t>
        <a:bodyPr/>
        <a:lstStyle/>
        <a:p>
          <a:endParaRPr lang="en-CA"/>
        </a:p>
      </dgm:t>
    </dgm:pt>
    <dgm:pt modelId="{29C73F96-A667-417A-A5A6-3587C9C0067D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/>
            <a:t>Social media</a:t>
          </a:r>
          <a:endParaRPr lang="en-CA" dirty="0"/>
        </a:p>
      </dgm:t>
    </dgm:pt>
    <dgm:pt modelId="{092A63F4-F77C-4AC6-9681-F80F479AF4F7}" type="parTrans" cxnId="{10959D22-F488-4BDA-B9CD-8A142787EC48}">
      <dgm:prSet/>
      <dgm:spPr/>
      <dgm:t>
        <a:bodyPr/>
        <a:lstStyle/>
        <a:p>
          <a:endParaRPr lang="en-CA"/>
        </a:p>
      </dgm:t>
    </dgm:pt>
    <dgm:pt modelId="{D9E7B929-071F-4BF0-9290-9B8491E17AED}" type="sibTrans" cxnId="{10959D22-F488-4BDA-B9CD-8A142787EC48}">
      <dgm:prSet/>
      <dgm:spPr/>
      <dgm:t>
        <a:bodyPr/>
        <a:lstStyle/>
        <a:p>
          <a:endParaRPr lang="en-CA"/>
        </a:p>
      </dgm:t>
    </dgm:pt>
    <dgm:pt modelId="{066186C3-158C-4238-B44E-0130E614C2EA}" type="pres">
      <dgm:prSet presAssocID="{B1502A0F-83E8-4AD6-A23F-AD862440C3A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645132B-A67B-4D50-B287-260812E54602}" type="pres">
      <dgm:prSet presAssocID="{971B9A50-D65A-4C8E-A536-6F8CD05935F5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097BE704-0306-466F-BA8E-FF1CC3614DA4}" type="pres">
      <dgm:prSet presAssocID="{8816808E-0637-49E0-AA2C-584C764DBAE2}" presName="Accent1" presStyleCnt="0"/>
      <dgm:spPr/>
    </dgm:pt>
    <dgm:pt modelId="{7561E736-4DBC-4A55-A2E2-F6EE0876E546}" type="pres">
      <dgm:prSet presAssocID="{8816808E-0637-49E0-AA2C-584C764DBAE2}" presName="Accent" presStyleLbl="bgShp" presStyleIdx="0" presStyleCnt="6"/>
      <dgm:spPr/>
    </dgm:pt>
    <dgm:pt modelId="{FFEFF3F2-FB0F-479F-A439-F38674B6795C}" type="pres">
      <dgm:prSet presAssocID="{8816808E-0637-49E0-AA2C-584C764DBAE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B19E6C-4A96-496E-8447-7DFE38AADA44}" type="pres">
      <dgm:prSet presAssocID="{E3A9B54C-CEEB-43C2-86D1-F87A26375DD6}" presName="Accent2" presStyleCnt="0"/>
      <dgm:spPr/>
    </dgm:pt>
    <dgm:pt modelId="{C8BBAECC-4F9B-47FB-BE3C-4C1A2F12AEB0}" type="pres">
      <dgm:prSet presAssocID="{E3A9B54C-CEEB-43C2-86D1-F87A26375DD6}" presName="Accent" presStyleLbl="bgShp" presStyleIdx="1" presStyleCnt="6"/>
      <dgm:spPr/>
    </dgm:pt>
    <dgm:pt modelId="{AA6E9D13-BA25-446C-9D92-D1EBE02E040A}" type="pres">
      <dgm:prSet presAssocID="{E3A9B54C-CEEB-43C2-86D1-F87A26375DD6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200E5A-9BB9-4AD1-AC8A-E88846B15F70}" type="pres">
      <dgm:prSet presAssocID="{FA807DD6-3360-4933-B8B2-D834DBB0D19A}" presName="Accent3" presStyleCnt="0"/>
      <dgm:spPr/>
    </dgm:pt>
    <dgm:pt modelId="{4B2CAF33-43F4-424D-B36B-7BE487877733}" type="pres">
      <dgm:prSet presAssocID="{FA807DD6-3360-4933-B8B2-D834DBB0D19A}" presName="Accent" presStyleLbl="bgShp" presStyleIdx="2" presStyleCnt="6"/>
      <dgm:spPr/>
    </dgm:pt>
    <dgm:pt modelId="{0143B14A-844B-4724-AC55-82AA08CB74F1}" type="pres">
      <dgm:prSet presAssocID="{FA807DD6-3360-4933-B8B2-D834DBB0D19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1174F1-036A-45C1-A5B6-2FE012D58DDE}" type="pres">
      <dgm:prSet presAssocID="{408D8134-86AB-47A8-905B-1D9FA4B00EBB}" presName="Accent4" presStyleCnt="0"/>
      <dgm:spPr/>
    </dgm:pt>
    <dgm:pt modelId="{75822DB1-81E7-4909-A666-854EDB65B179}" type="pres">
      <dgm:prSet presAssocID="{408D8134-86AB-47A8-905B-1D9FA4B00EBB}" presName="Accent" presStyleLbl="bgShp" presStyleIdx="3" presStyleCnt="6"/>
      <dgm:spPr/>
    </dgm:pt>
    <dgm:pt modelId="{10BA66B2-DEBD-44ED-B92A-41F528885CE1}" type="pres">
      <dgm:prSet presAssocID="{408D8134-86AB-47A8-905B-1D9FA4B00EB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7214B-3E4D-405A-9C1E-8D6326F3D9AB}" type="pres">
      <dgm:prSet presAssocID="{5DE4056A-D317-47C2-9423-AF71FFA2DB43}" presName="Accent5" presStyleCnt="0"/>
      <dgm:spPr/>
    </dgm:pt>
    <dgm:pt modelId="{F75EBF90-2164-4279-BDAC-F1F2C3FC1DC6}" type="pres">
      <dgm:prSet presAssocID="{5DE4056A-D317-47C2-9423-AF71FFA2DB43}" presName="Accent" presStyleLbl="bgShp" presStyleIdx="4" presStyleCnt="6"/>
      <dgm:spPr/>
    </dgm:pt>
    <dgm:pt modelId="{38956C2C-A74F-4F73-A024-2BBD3395C18B}" type="pres">
      <dgm:prSet presAssocID="{5DE4056A-D317-47C2-9423-AF71FFA2DB43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00D4AC-3569-4CD7-83FD-1D5D1DE8CA71}" type="pres">
      <dgm:prSet presAssocID="{29C73F96-A667-417A-A5A6-3587C9C0067D}" presName="Accent6" presStyleCnt="0"/>
      <dgm:spPr/>
    </dgm:pt>
    <dgm:pt modelId="{8EE44AEA-08EA-491B-B0B9-75F56AAB34F1}" type="pres">
      <dgm:prSet presAssocID="{29C73F96-A667-417A-A5A6-3587C9C0067D}" presName="Accent" presStyleLbl="bgShp" presStyleIdx="5" presStyleCnt="6"/>
      <dgm:spPr/>
    </dgm:pt>
    <dgm:pt modelId="{9AA06F2F-572B-498E-ACB9-F613BAFE5643}" type="pres">
      <dgm:prSet presAssocID="{29C73F96-A667-417A-A5A6-3587C9C0067D}" presName="Child6" presStyleLbl="node1" presStyleIdx="5" presStyleCnt="6" custLinFactNeighborX="-19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28A689-03F6-4705-B2F1-E5A56A9F93AB}" srcId="{B1502A0F-83E8-4AD6-A23F-AD862440C3AC}" destId="{971B9A50-D65A-4C8E-A536-6F8CD05935F5}" srcOrd="0" destOrd="0" parTransId="{16288848-B334-45F0-B9D8-737ED9331439}" sibTransId="{CE1D3E0F-2A29-4D53-9AAA-8C4E4F49F530}"/>
    <dgm:cxn modelId="{C046B980-E6E7-4B6A-B7DA-AB1B393F9CC1}" srcId="{971B9A50-D65A-4C8E-A536-6F8CD05935F5}" destId="{408D8134-86AB-47A8-905B-1D9FA4B00EBB}" srcOrd="3" destOrd="0" parTransId="{70EFDF67-1195-4687-82A3-829EC9E9F155}" sibTransId="{B5913A8F-92D3-4FD6-B2F5-FC059730BB5A}"/>
    <dgm:cxn modelId="{F07B7A04-C99C-4AA8-80C5-82FB986796BA}" type="presOf" srcId="{8816808E-0637-49E0-AA2C-584C764DBAE2}" destId="{FFEFF3F2-FB0F-479F-A439-F38674B6795C}" srcOrd="0" destOrd="0" presId="urn:microsoft.com/office/officeart/2011/layout/HexagonRadial"/>
    <dgm:cxn modelId="{DD3E7CBB-E197-4BC1-9BC4-38FA29613B2B}" srcId="{971B9A50-D65A-4C8E-A536-6F8CD05935F5}" destId="{FA807DD6-3360-4933-B8B2-D834DBB0D19A}" srcOrd="2" destOrd="0" parTransId="{7EB7CB5E-63D8-4C8E-BAB3-72D10194AE8A}" sibTransId="{67A8A621-DF6D-4D90-A8B5-C78F65907704}"/>
    <dgm:cxn modelId="{D60D0733-2AF4-418D-97D4-E1507606AC2F}" srcId="{971B9A50-D65A-4C8E-A536-6F8CD05935F5}" destId="{5DE4056A-D317-47C2-9423-AF71FFA2DB43}" srcOrd="4" destOrd="0" parTransId="{A9E4096C-3BEC-4C7B-BA4E-F6997021882B}" sibTransId="{015A85DD-2DE0-4187-A68E-6BCFAD7E2FD1}"/>
    <dgm:cxn modelId="{46F7A0A4-57BE-4D0B-A16D-7342F1859AF5}" srcId="{971B9A50-D65A-4C8E-A536-6F8CD05935F5}" destId="{E3A9B54C-CEEB-43C2-86D1-F87A26375DD6}" srcOrd="1" destOrd="0" parTransId="{D4A1BCAB-CA56-44F0-868B-58047A14EB0C}" sibTransId="{FCA91AF0-87B2-4977-935B-6E2F4238B1B3}"/>
    <dgm:cxn modelId="{10959D22-F488-4BDA-B9CD-8A142787EC48}" srcId="{971B9A50-D65A-4C8E-A536-6F8CD05935F5}" destId="{29C73F96-A667-417A-A5A6-3587C9C0067D}" srcOrd="5" destOrd="0" parTransId="{092A63F4-F77C-4AC6-9681-F80F479AF4F7}" sibTransId="{D9E7B929-071F-4BF0-9290-9B8491E17AED}"/>
    <dgm:cxn modelId="{C5C4AAA5-F118-4EDC-BAEA-3AC60A0EB615}" type="presOf" srcId="{E3A9B54C-CEEB-43C2-86D1-F87A26375DD6}" destId="{AA6E9D13-BA25-446C-9D92-D1EBE02E040A}" srcOrd="0" destOrd="0" presId="urn:microsoft.com/office/officeart/2011/layout/HexagonRadial"/>
    <dgm:cxn modelId="{136DF996-5069-4BA5-BB33-F1D05CCB98A6}" type="presOf" srcId="{971B9A50-D65A-4C8E-A536-6F8CD05935F5}" destId="{E645132B-A67B-4D50-B287-260812E54602}" srcOrd="0" destOrd="0" presId="urn:microsoft.com/office/officeart/2011/layout/HexagonRadial"/>
    <dgm:cxn modelId="{D53A9BDA-9260-4521-A212-BF10ED9DABAD}" srcId="{971B9A50-D65A-4C8E-A536-6F8CD05935F5}" destId="{8816808E-0637-49E0-AA2C-584C764DBAE2}" srcOrd="0" destOrd="0" parTransId="{FE654706-E332-4B64-8655-3C08A0808D8F}" sibTransId="{03C074DE-FF46-4B5A-8DB3-6B3BA9E7FE40}"/>
    <dgm:cxn modelId="{15FFA415-FE0C-4EA6-9418-CF5C7CFDEE97}" type="presOf" srcId="{FA807DD6-3360-4933-B8B2-D834DBB0D19A}" destId="{0143B14A-844B-4724-AC55-82AA08CB74F1}" srcOrd="0" destOrd="0" presId="urn:microsoft.com/office/officeart/2011/layout/HexagonRadial"/>
    <dgm:cxn modelId="{FFFE9DFA-D7C3-42F7-A17C-AB6CA863CDCB}" type="presOf" srcId="{29C73F96-A667-417A-A5A6-3587C9C0067D}" destId="{9AA06F2F-572B-498E-ACB9-F613BAFE5643}" srcOrd="0" destOrd="0" presId="urn:microsoft.com/office/officeart/2011/layout/HexagonRadial"/>
    <dgm:cxn modelId="{A4C10773-F1DA-444A-B7DA-1F6938FB5F8F}" type="presOf" srcId="{5DE4056A-D317-47C2-9423-AF71FFA2DB43}" destId="{38956C2C-A74F-4F73-A024-2BBD3395C18B}" srcOrd="0" destOrd="0" presId="urn:microsoft.com/office/officeart/2011/layout/HexagonRadial"/>
    <dgm:cxn modelId="{186DDBBC-E9B0-421C-B519-E143ACE8D67D}" type="presOf" srcId="{408D8134-86AB-47A8-905B-1D9FA4B00EBB}" destId="{10BA66B2-DEBD-44ED-B92A-41F528885CE1}" srcOrd="0" destOrd="0" presId="urn:microsoft.com/office/officeart/2011/layout/HexagonRadial"/>
    <dgm:cxn modelId="{DF5FA7B9-D432-4976-A319-DEFB4592CB2A}" type="presOf" srcId="{B1502A0F-83E8-4AD6-A23F-AD862440C3AC}" destId="{066186C3-158C-4238-B44E-0130E614C2EA}" srcOrd="0" destOrd="0" presId="urn:microsoft.com/office/officeart/2011/layout/HexagonRadial"/>
    <dgm:cxn modelId="{FD1B7BCC-4FA9-47F9-A8ED-382D655390F7}" type="presParOf" srcId="{066186C3-158C-4238-B44E-0130E614C2EA}" destId="{E645132B-A67B-4D50-B287-260812E54602}" srcOrd="0" destOrd="0" presId="urn:microsoft.com/office/officeart/2011/layout/HexagonRadial"/>
    <dgm:cxn modelId="{035CF7F7-B263-4FB0-A999-409EBC00184E}" type="presParOf" srcId="{066186C3-158C-4238-B44E-0130E614C2EA}" destId="{097BE704-0306-466F-BA8E-FF1CC3614DA4}" srcOrd="1" destOrd="0" presId="urn:microsoft.com/office/officeart/2011/layout/HexagonRadial"/>
    <dgm:cxn modelId="{E53D5A16-FCAC-4BA7-91BD-C926B3371A8B}" type="presParOf" srcId="{097BE704-0306-466F-BA8E-FF1CC3614DA4}" destId="{7561E736-4DBC-4A55-A2E2-F6EE0876E546}" srcOrd="0" destOrd="0" presId="urn:microsoft.com/office/officeart/2011/layout/HexagonRadial"/>
    <dgm:cxn modelId="{3F0D8413-07F3-4AEA-981A-78CFF0064B69}" type="presParOf" srcId="{066186C3-158C-4238-B44E-0130E614C2EA}" destId="{FFEFF3F2-FB0F-479F-A439-F38674B6795C}" srcOrd="2" destOrd="0" presId="urn:microsoft.com/office/officeart/2011/layout/HexagonRadial"/>
    <dgm:cxn modelId="{77DCC912-1BF4-4A91-9448-11A08ACD5706}" type="presParOf" srcId="{066186C3-158C-4238-B44E-0130E614C2EA}" destId="{12B19E6C-4A96-496E-8447-7DFE38AADA44}" srcOrd="3" destOrd="0" presId="urn:microsoft.com/office/officeart/2011/layout/HexagonRadial"/>
    <dgm:cxn modelId="{7329490E-9CB9-4161-81EA-90E949834D3B}" type="presParOf" srcId="{12B19E6C-4A96-496E-8447-7DFE38AADA44}" destId="{C8BBAECC-4F9B-47FB-BE3C-4C1A2F12AEB0}" srcOrd="0" destOrd="0" presId="urn:microsoft.com/office/officeart/2011/layout/HexagonRadial"/>
    <dgm:cxn modelId="{F2B6EDE7-A721-4A62-9DF9-A32AEEC8BA09}" type="presParOf" srcId="{066186C3-158C-4238-B44E-0130E614C2EA}" destId="{AA6E9D13-BA25-446C-9D92-D1EBE02E040A}" srcOrd="4" destOrd="0" presId="urn:microsoft.com/office/officeart/2011/layout/HexagonRadial"/>
    <dgm:cxn modelId="{5F432A65-CD68-48F1-AB1F-517B9C6CCE35}" type="presParOf" srcId="{066186C3-158C-4238-B44E-0130E614C2EA}" destId="{F0200E5A-9BB9-4AD1-AC8A-E88846B15F70}" srcOrd="5" destOrd="0" presId="urn:microsoft.com/office/officeart/2011/layout/HexagonRadial"/>
    <dgm:cxn modelId="{9F30CA09-5D8E-4878-97D9-EE35C0451B47}" type="presParOf" srcId="{F0200E5A-9BB9-4AD1-AC8A-E88846B15F70}" destId="{4B2CAF33-43F4-424D-B36B-7BE487877733}" srcOrd="0" destOrd="0" presId="urn:microsoft.com/office/officeart/2011/layout/HexagonRadial"/>
    <dgm:cxn modelId="{092E9F92-5728-49BD-B9DE-DE97320458FB}" type="presParOf" srcId="{066186C3-158C-4238-B44E-0130E614C2EA}" destId="{0143B14A-844B-4724-AC55-82AA08CB74F1}" srcOrd="6" destOrd="0" presId="urn:microsoft.com/office/officeart/2011/layout/HexagonRadial"/>
    <dgm:cxn modelId="{1B13F350-C349-4CBB-91BE-00DC7A6666FD}" type="presParOf" srcId="{066186C3-158C-4238-B44E-0130E614C2EA}" destId="{0E1174F1-036A-45C1-A5B6-2FE012D58DDE}" srcOrd="7" destOrd="0" presId="urn:microsoft.com/office/officeart/2011/layout/HexagonRadial"/>
    <dgm:cxn modelId="{C1835094-07FD-416D-983B-C2FCFE53BB15}" type="presParOf" srcId="{0E1174F1-036A-45C1-A5B6-2FE012D58DDE}" destId="{75822DB1-81E7-4909-A666-854EDB65B179}" srcOrd="0" destOrd="0" presId="urn:microsoft.com/office/officeart/2011/layout/HexagonRadial"/>
    <dgm:cxn modelId="{999FC10B-E038-4309-B429-BCCA4491E155}" type="presParOf" srcId="{066186C3-158C-4238-B44E-0130E614C2EA}" destId="{10BA66B2-DEBD-44ED-B92A-41F528885CE1}" srcOrd="8" destOrd="0" presId="urn:microsoft.com/office/officeart/2011/layout/HexagonRadial"/>
    <dgm:cxn modelId="{1C317F17-6934-4579-9B58-79713460B3D8}" type="presParOf" srcId="{066186C3-158C-4238-B44E-0130E614C2EA}" destId="{D857214B-3E4D-405A-9C1E-8D6326F3D9AB}" srcOrd="9" destOrd="0" presId="urn:microsoft.com/office/officeart/2011/layout/HexagonRadial"/>
    <dgm:cxn modelId="{E82D9052-1281-4068-AA75-7D5672F4F0E9}" type="presParOf" srcId="{D857214B-3E4D-405A-9C1E-8D6326F3D9AB}" destId="{F75EBF90-2164-4279-BDAC-F1F2C3FC1DC6}" srcOrd="0" destOrd="0" presId="urn:microsoft.com/office/officeart/2011/layout/HexagonRadial"/>
    <dgm:cxn modelId="{CFE442EF-6D9B-41D6-ABEB-74AAB704D4B0}" type="presParOf" srcId="{066186C3-158C-4238-B44E-0130E614C2EA}" destId="{38956C2C-A74F-4F73-A024-2BBD3395C18B}" srcOrd="10" destOrd="0" presId="urn:microsoft.com/office/officeart/2011/layout/HexagonRadial"/>
    <dgm:cxn modelId="{79337237-D4FD-49D8-8A7E-5DBB50A15E5E}" type="presParOf" srcId="{066186C3-158C-4238-B44E-0130E614C2EA}" destId="{5800D4AC-3569-4CD7-83FD-1D5D1DE8CA71}" srcOrd="11" destOrd="0" presId="urn:microsoft.com/office/officeart/2011/layout/HexagonRadial"/>
    <dgm:cxn modelId="{6A8A2B01-DEA3-403B-90CE-73D717D707B1}" type="presParOf" srcId="{5800D4AC-3569-4CD7-83FD-1D5D1DE8CA71}" destId="{8EE44AEA-08EA-491B-B0B9-75F56AAB34F1}" srcOrd="0" destOrd="0" presId="urn:microsoft.com/office/officeart/2011/layout/HexagonRadial"/>
    <dgm:cxn modelId="{AD961775-C1A2-4D04-ABEC-B11B78F2AEDF}" type="presParOf" srcId="{066186C3-158C-4238-B44E-0130E614C2EA}" destId="{9AA06F2F-572B-498E-ACB9-F613BAFE5643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C87C90-B966-4FC9-817F-5C18632DE8BB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18F17C24-3E1A-444A-9308-3D40E6C17188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800" dirty="0"/>
            <a:t>RWD</a:t>
          </a:r>
          <a:endParaRPr lang="en-CA" sz="3200" dirty="0"/>
        </a:p>
      </dgm:t>
    </dgm:pt>
    <dgm:pt modelId="{F642B668-F1D7-485D-94AD-905FF2B2CA12}" type="parTrans" cxnId="{C85DDF32-536B-49CE-A8F8-B64827E03DBB}">
      <dgm:prSet/>
      <dgm:spPr/>
      <dgm:t>
        <a:bodyPr/>
        <a:lstStyle/>
        <a:p>
          <a:endParaRPr lang="en-CA"/>
        </a:p>
      </dgm:t>
    </dgm:pt>
    <dgm:pt modelId="{E0764EEE-FC97-41E9-AEF6-05472A4A8393}" type="sibTrans" cxnId="{C85DDF32-536B-49CE-A8F8-B64827E03DBB}">
      <dgm:prSet/>
      <dgm:spPr/>
      <dgm:t>
        <a:bodyPr/>
        <a:lstStyle/>
        <a:p>
          <a:endParaRPr lang="en-CA"/>
        </a:p>
      </dgm:t>
    </dgm:pt>
    <dgm:pt modelId="{8B6B35BC-6B92-4A51-8A96-75D08A93E4FF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dirty="0"/>
            <a:t>RWD combined into a research database</a:t>
          </a:r>
          <a:endParaRPr lang="en-CA" sz="1400" dirty="0"/>
        </a:p>
      </dgm:t>
    </dgm:pt>
    <dgm:pt modelId="{E71B3523-3ABD-430F-87F1-1F720BFDABAF}" type="parTrans" cxnId="{C29838D1-2BEF-41BA-9495-F7DAC264F6E7}">
      <dgm:prSet/>
      <dgm:spPr/>
      <dgm:t>
        <a:bodyPr/>
        <a:lstStyle/>
        <a:p>
          <a:endParaRPr lang="en-CA"/>
        </a:p>
      </dgm:t>
    </dgm:pt>
    <dgm:pt modelId="{5C9A3DC4-52F0-4FAF-9DCE-2AAC9E0816FC}" type="sibTrans" cxnId="{C29838D1-2BEF-41BA-9495-F7DAC264F6E7}">
      <dgm:prSet/>
      <dgm:spPr/>
      <dgm:t>
        <a:bodyPr/>
        <a:lstStyle/>
        <a:p>
          <a:endParaRPr lang="en-CA"/>
        </a:p>
      </dgm:t>
    </dgm:pt>
    <dgm:pt modelId="{995AF142-37C0-4C41-8433-BDB7EEB7D22B}">
      <dgm:prSet phldrT="[Text]" custT="1"/>
      <dgm:spPr>
        <a:solidFill>
          <a:schemeClr val="tx2"/>
        </a:solidFill>
      </dgm:spPr>
      <dgm:t>
        <a:bodyPr/>
        <a:lstStyle/>
        <a:p>
          <a:r>
            <a:rPr lang="en-US" sz="1400" dirty="0"/>
            <a:t>Analyzed according to a research protocol</a:t>
          </a:r>
          <a:endParaRPr lang="en-CA" sz="1400" dirty="0"/>
        </a:p>
      </dgm:t>
    </dgm:pt>
    <dgm:pt modelId="{C9B8080A-4138-4982-A93A-91E3844A946E}" type="parTrans" cxnId="{09277591-4DF4-4907-A0C1-736F9E50D395}">
      <dgm:prSet/>
      <dgm:spPr/>
      <dgm:t>
        <a:bodyPr/>
        <a:lstStyle/>
        <a:p>
          <a:endParaRPr lang="en-CA"/>
        </a:p>
      </dgm:t>
    </dgm:pt>
    <dgm:pt modelId="{14F08E56-1094-4295-9101-94561B39C3B2}" type="sibTrans" cxnId="{09277591-4DF4-4907-A0C1-736F9E50D395}">
      <dgm:prSet/>
      <dgm:spPr/>
      <dgm:t>
        <a:bodyPr/>
        <a:lstStyle/>
        <a:p>
          <a:endParaRPr lang="en-CA"/>
        </a:p>
      </dgm:t>
    </dgm:pt>
    <dgm:pt modelId="{28D17E4E-B10C-4F04-84F4-1A93068AF7F0}">
      <dgm:prSet custT="1"/>
      <dgm:spPr>
        <a:solidFill>
          <a:schemeClr val="tx2"/>
        </a:solidFill>
      </dgm:spPr>
      <dgm:t>
        <a:bodyPr/>
        <a:lstStyle/>
        <a:p>
          <a:r>
            <a:rPr lang="en-US" sz="1800" dirty="0"/>
            <a:t>RWE</a:t>
          </a:r>
          <a:endParaRPr lang="en-CA" sz="3200" dirty="0"/>
        </a:p>
      </dgm:t>
    </dgm:pt>
    <dgm:pt modelId="{2BEAE1DD-CB77-4394-B94E-3DE980CFE027}" type="parTrans" cxnId="{CE414468-C873-4861-8143-649E7B2BC4D2}">
      <dgm:prSet/>
      <dgm:spPr/>
      <dgm:t>
        <a:bodyPr/>
        <a:lstStyle/>
        <a:p>
          <a:endParaRPr lang="en-CA"/>
        </a:p>
      </dgm:t>
    </dgm:pt>
    <dgm:pt modelId="{BE05B7CB-C858-4A06-ACD1-AA57602593A2}" type="sibTrans" cxnId="{CE414468-C873-4861-8143-649E7B2BC4D2}">
      <dgm:prSet/>
      <dgm:spPr/>
      <dgm:t>
        <a:bodyPr/>
        <a:lstStyle/>
        <a:p>
          <a:endParaRPr lang="en-CA"/>
        </a:p>
      </dgm:t>
    </dgm:pt>
    <dgm:pt modelId="{78C4142A-90AC-4762-A0C7-4EB7C6C94707}" type="pres">
      <dgm:prSet presAssocID="{39C87C90-B966-4FC9-817F-5C18632DE8BB}" presName="linearFlow" presStyleCnt="0">
        <dgm:presLayoutVars>
          <dgm:resizeHandles val="exact"/>
        </dgm:presLayoutVars>
      </dgm:prSet>
      <dgm:spPr/>
    </dgm:pt>
    <dgm:pt modelId="{F38D1D60-81E6-4C1E-AF2C-6DE8F253D16F}" type="pres">
      <dgm:prSet presAssocID="{18F17C24-3E1A-444A-9308-3D40E6C17188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A567F8-8325-4AC3-ADA8-95A55C621F61}" type="pres">
      <dgm:prSet presAssocID="{E0764EEE-FC97-41E9-AEF6-05472A4A8393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BBF5D70-2C04-4842-BA99-47FC20A271EA}" type="pres">
      <dgm:prSet presAssocID="{E0764EEE-FC97-41E9-AEF6-05472A4A8393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82A2C19-BD6F-4EAB-B5C4-2CBB1D0A3C59}" type="pres">
      <dgm:prSet presAssocID="{8B6B35BC-6B92-4A51-8A96-75D08A93E4F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04CECA-4CBE-4F78-A5BE-97B510897302}" type="pres">
      <dgm:prSet presAssocID="{5C9A3DC4-52F0-4FAF-9DCE-2AAC9E0816FC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BA4555C-11E9-49E7-AB65-8824561436F0}" type="pres">
      <dgm:prSet presAssocID="{5C9A3DC4-52F0-4FAF-9DCE-2AAC9E0816FC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21929DD-7D96-43D4-8967-6C39D8AADEB5}" type="pres">
      <dgm:prSet presAssocID="{995AF142-37C0-4C41-8433-BDB7EEB7D22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B0F1F-CAA1-4823-A9CF-2CD5F9F2B35D}" type="pres">
      <dgm:prSet presAssocID="{14F08E56-1094-4295-9101-94561B39C3B2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BF06803-8D4E-48D1-8B65-86A310DFB69F}" type="pres">
      <dgm:prSet presAssocID="{14F08E56-1094-4295-9101-94561B39C3B2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AD014204-4798-4F17-8DD1-0F0081A1DBB0}" type="pres">
      <dgm:prSet presAssocID="{28D17E4E-B10C-4F04-84F4-1A93068AF7F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B368777-146A-44E0-B9F8-49D7CE0A8E1B}" type="presOf" srcId="{E0764EEE-FC97-41E9-AEF6-05472A4A8393}" destId="{6BBF5D70-2C04-4842-BA99-47FC20A271EA}" srcOrd="1" destOrd="0" presId="urn:microsoft.com/office/officeart/2005/8/layout/process2"/>
    <dgm:cxn modelId="{695F8EF2-47A0-4EA8-930F-9B222165FFCA}" type="presOf" srcId="{39C87C90-B966-4FC9-817F-5C18632DE8BB}" destId="{78C4142A-90AC-4762-A0C7-4EB7C6C94707}" srcOrd="0" destOrd="0" presId="urn:microsoft.com/office/officeart/2005/8/layout/process2"/>
    <dgm:cxn modelId="{107D03AC-49BF-443C-97F1-58F63D6B5D11}" type="presOf" srcId="{28D17E4E-B10C-4F04-84F4-1A93068AF7F0}" destId="{AD014204-4798-4F17-8DD1-0F0081A1DBB0}" srcOrd="0" destOrd="0" presId="urn:microsoft.com/office/officeart/2005/8/layout/process2"/>
    <dgm:cxn modelId="{F00E978C-0314-4AC9-B0B1-EB8B1E699B58}" type="presOf" srcId="{E0764EEE-FC97-41E9-AEF6-05472A4A8393}" destId="{4DA567F8-8325-4AC3-ADA8-95A55C621F61}" srcOrd="0" destOrd="0" presId="urn:microsoft.com/office/officeart/2005/8/layout/process2"/>
    <dgm:cxn modelId="{C29838D1-2BEF-41BA-9495-F7DAC264F6E7}" srcId="{39C87C90-B966-4FC9-817F-5C18632DE8BB}" destId="{8B6B35BC-6B92-4A51-8A96-75D08A93E4FF}" srcOrd="1" destOrd="0" parTransId="{E71B3523-3ABD-430F-87F1-1F720BFDABAF}" sibTransId="{5C9A3DC4-52F0-4FAF-9DCE-2AAC9E0816FC}"/>
    <dgm:cxn modelId="{C85DDF32-536B-49CE-A8F8-B64827E03DBB}" srcId="{39C87C90-B966-4FC9-817F-5C18632DE8BB}" destId="{18F17C24-3E1A-444A-9308-3D40E6C17188}" srcOrd="0" destOrd="0" parTransId="{F642B668-F1D7-485D-94AD-905FF2B2CA12}" sibTransId="{E0764EEE-FC97-41E9-AEF6-05472A4A8393}"/>
    <dgm:cxn modelId="{64BC6CB1-93AB-449B-B394-D75618BF8EE4}" type="presOf" srcId="{14F08E56-1094-4295-9101-94561B39C3B2}" destId="{CBF06803-8D4E-48D1-8B65-86A310DFB69F}" srcOrd="1" destOrd="0" presId="urn:microsoft.com/office/officeart/2005/8/layout/process2"/>
    <dgm:cxn modelId="{106C5BEA-F5A0-4D49-8883-08D651DFDB84}" type="presOf" srcId="{8B6B35BC-6B92-4A51-8A96-75D08A93E4FF}" destId="{D82A2C19-BD6F-4EAB-B5C4-2CBB1D0A3C59}" srcOrd="0" destOrd="0" presId="urn:microsoft.com/office/officeart/2005/8/layout/process2"/>
    <dgm:cxn modelId="{FF29F8ED-5AFA-4F1D-A52C-55FCC70E6336}" type="presOf" srcId="{14F08E56-1094-4295-9101-94561B39C3B2}" destId="{E96B0F1F-CAA1-4823-A9CF-2CD5F9F2B35D}" srcOrd="0" destOrd="0" presId="urn:microsoft.com/office/officeart/2005/8/layout/process2"/>
    <dgm:cxn modelId="{09277591-4DF4-4907-A0C1-736F9E50D395}" srcId="{39C87C90-B966-4FC9-817F-5C18632DE8BB}" destId="{995AF142-37C0-4C41-8433-BDB7EEB7D22B}" srcOrd="2" destOrd="0" parTransId="{C9B8080A-4138-4982-A93A-91E3844A946E}" sibTransId="{14F08E56-1094-4295-9101-94561B39C3B2}"/>
    <dgm:cxn modelId="{D24C6BA9-B886-4DF8-A064-A9139E65836C}" type="presOf" srcId="{5C9A3DC4-52F0-4FAF-9DCE-2AAC9E0816FC}" destId="{A004CECA-4CBE-4F78-A5BE-97B510897302}" srcOrd="0" destOrd="0" presId="urn:microsoft.com/office/officeart/2005/8/layout/process2"/>
    <dgm:cxn modelId="{C08C27D8-E118-49C7-B427-8115F4DF1C71}" type="presOf" srcId="{995AF142-37C0-4C41-8433-BDB7EEB7D22B}" destId="{E21929DD-7D96-43D4-8967-6C39D8AADEB5}" srcOrd="0" destOrd="0" presId="urn:microsoft.com/office/officeart/2005/8/layout/process2"/>
    <dgm:cxn modelId="{518FC5A8-14C1-4A8E-B708-5552FEB91489}" type="presOf" srcId="{18F17C24-3E1A-444A-9308-3D40E6C17188}" destId="{F38D1D60-81E6-4C1E-AF2C-6DE8F253D16F}" srcOrd="0" destOrd="0" presId="urn:microsoft.com/office/officeart/2005/8/layout/process2"/>
    <dgm:cxn modelId="{CE414468-C873-4861-8143-649E7B2BC4D2}" srcId="{39C87C90-B966-4FC9-817F-5C18632DE8BB}" destId="{28D17E4E-B10C-4F04-84F4-1A93068AF7F0}" srcOrd="3" destOrd="0" parTransId="{2BEAE1DD-CB77-4394-B94E-3DE980CFE027}" sibTransId="{BE05B7CB-C858-4A06-ACD1-AA57602593A2}"/>
    <dgm:cxn modelId="{D813A70C-413C-4F81-B9B5-6646681FC5C2}" type="presOf" srcId="{5C9A3DC4-52F0-4FAF-9DCE-2AAC9E0816FC}" destId="{EBA4555C-11E9-49E7-AB65-8824561436F0}" srcOrd="1" destOrd="0" presId="urn:microsoft.com/office/officeart/2005/8/layout/process2"/>
    <dgm:cxn modelId="{D39FAB4C-9F8B-4BFE-A2D4-DA6A5F140EE4}" type="presParOf" srcId="{78C4142A-90AC-4762-A0C7-4EB7C6C94707}" destId="{F38D1D60-81E6-4C1E-AF2C-6DE8F253D16F}" srcOrd="0" destOrd="0" presId="urn:microsoft.com/office/officeart/2005/8/layout/process2"/>
    <dgm:cxn modelId="{4A17F60E-30B9-4A77-8519-0D0CFC62E3B6}" type="presParOf" srcId="{78C4142A-90AC-4762-A0C7-4EB7C6C94707}" destId="{4DA567F8-8325-4AC3-ADA8-95A55C621F61}" srcOrd="1" destOrd="0" presId="urn:microsoft.com/office/officeart/2005/8/layout/process2"/>
    <dgm:cxn modelId="{9629C7CF-EAC0-490E-8521-99DF13AFE7D4}" type="presParOf" srcId="{4DA567F8-8325-4AC3-ADA8-95A55C621F61}" destId="{6BBF5D70-2C04-4842-BA99-47FC20A271EA}" srcOrd="0" destOrd="0" presId="urn:microsoft.com/office/officeart/2005/8/layout/process2"/>
    <dgm:cxn modelId="{408BDAB9-9D05-4A6E-A8EE-F3CC23C51F15}" type="presParOf" srcId="{78C4142A-90AC-4762-A0C7-4EB7C6C94707}" destId="{D82A2C19-BD6F-4EAB-B5C4-2CBB1D0A3C59}" srcOrd="2" destOrd="0" presId="urn:microsoft.com/office/officeart/2005/8/layout/process2"/>
    <dgm:cxn modelId="{A0211EEF-D17C-48B4-9D76-35E86727FA48}" type="presParOf" srcId="{78C4142A-90AC-4762-A0C7-4EB7C6C94707}" destId="{A004CECA-4CBE-4F78-A5BE-97B510897302}" srcOrd="3" destOrd="0" presId="urn:microsoft.com/office/officeart/2005/8/layout/process2"/>
    <dgm:cxn modelId="{DA9F8944-4555-4025-AA44-3A3178817962}" type="presParOf" srcId="{A004CECA-4CBE-4F78-A5BE-97B510897302}" destId="{EBA4555C-11E9-49E7-AB65-8824561436F0}" srcOrd="0" destOrd="0" presId="urn:microsoft.com/office/officeart/2005/8/layout/process2"/>
    <dgm:cxn modelId="{6DFFFC48-C513-45F8-BB94-E83EACBE98B8}" type="presParOf" srcId="{78C4142A-90AC-4762-A0C7-4EB7C6C94707}" destId="{E21929DD-7D96-43D4-8967-6C39D8AADEB5}" srcOrd="4" destOrd="0" presId="urn:microsoft.com/office/officeart/2005/8/layout/process2"/>
    <dgm:cxn modelId="{1439DC09-407E-4723-B221-A3ECE76E8D01}" type="presParOf" srcId="{78C4142A-90AC-4762-A0C7-4EB7C6C94707}" destId="{E96B0F1F-CAA1-4823-A9CF-2CD5F9F2B35D}" srcOrd="5" destOrd="0" presId="urn:microsoft.com/office/officeart/2005/8/layout/process2"/>
    <dgm:cxn modelId="{902398C3-4B23-4511-8DA2-A2CB577041CC}" type="presParOf" srcId="{E96B0F1F-CAA1-4823-A9CF-2CD5F9F2B35D}" destId="{CBF06803-8D4E-48D1-8B65-86A310DFB69F}" srcOrd="0" destOrd="0" presId="urn:microsoft.com/office/officeart/2005/8/layout/process2"/>
    <dgm:cxn modelId="{794BCCE4-F774-4773-9C44-2C7D2918311B}" type="presParOf" srcId="{78C4142A-90AC-4762-A0C7-4EB7C6C94707}" destId="{AD014204-4798-4F17-8DD1-0F0081A1DBB0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45132B-A67B-4D50-B287-260812E54602}">
      <dsp:nvSpPr>
        <dsp:cNvPr id="0" name=""/>
        <dsp:cNvSpPr/>
      </dsp:nvSpPr>
      <dsp:spPr>
        <a:xfrm>
          <a:off x="1085517" y="733101"/>
          <a:ext cx="931803" cy="806047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Examples of RWD</a:t>
          </a:r>
          <a:endParaRPr lang="en-CA" sz="600" kern="1200" dirty="0"/>
        </a:p>
      </dsp:txBody>
      <dsp:txXfrm>
        <a:off x="1239930" y="866674"/>
        <a:ext cx="622977" cy="538901"/>
      </dsp:txXfrm>
    </dsp:sp>
    <dsp:sp modelId="{C8BBAECC-4F9B-47FB-BE3C-4C1A2F12AEB0}">
      <dsp:nvSpPr>
        <dsp:cNvPr id="0" name=""/>
        <dsp:cNvSpPr/>
      </dsp:nvSpPr>
      <dsp:spPr>
        <a:xfrm>
          <a:off x="1669005" y="347461"/>
          <a:ext cx="351566" cy="30292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EFF3F2-FB0F-479F-A439-F38674B6795C}">
      <dsp:nvSpPr>
        <dsp:cNvPr id="0" name=""/>
        <dsp:cNvSpPr/>
      </dsp:nvSpPr>
      <dsp:spPr>
        <a:xfrm>
          <a:off x="1171349" y="0"/>
          <a:ext cx="763606" cy="660609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Electronic medical records</a:t>
          </a:r>
          <a:endParaRPr lang="en-CA" sz="600" kern="1200" dirty="0"/>
        </a:p>
      </dsp:txBody>
      <dsp:txXfrm>
        <a:off x="1297895" y="109477"/>
        <a:ext cx="510514" cy="441655"/>
      </dsp:txXfrm>
    </dsp:sp>
    <dsp:sp modelId="{4B2CAF33-43F4-424D-B36B-7BE487877733}">
      <dsp:nvSpPr>
        <dsp:cNvPr id="0" name=""/>
        <dsp:cNvSpPr/>
      </dsp:nvSpPr>
      <dsp:spPr>
        <a:xfrm>
          <a:off x="2079311" y="913763"/>
          <a:ext cx="351566" cy="30292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6E9D13-BA25-446C-9D92-D1EBE02E040A}">
      <dsp:nvSpPr>
        <dsp:cNvPr id="0" name=""/>
        <dsp:cNvSpPr/>
      </dsp:nvSpPr>
      <dsp:spPr>
        <a:xfrm>
          <a:off x="1871665" y="406319"/>
          <a:ext cx="763606" cy="660609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Patient registries</a:t>
          </a:r>
          <a:endParaRPr lang="en-CA" sz="600" kern="1200" dirty="0"/>
        </a:p>
      </dsp:txBody>
      <dsp:txXfrm>
        <a:off x="1998211" y="515796"/>
        <a:ext cx="510514" cy="441655"/>
      </dsp:txXfrm>
    </dsp:sp>
    <dsp:sp modelId="{75822DB1-81E7-4909-A666-854EDB65B179}">
      <dsp:nvSpPr>
        <dsp:cNvPr id="0" name=""/>
        <dsp:cNvSpPr/>
      </dsp:nvSpPr>
      <dsp:spPr>
        <a:xfrm>
          <a:off x="1794286" y="1553011"/>
          <a:ext cx="351566" cy="30292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43B14A-844B-4724-AC55-82AA08CB74F1}">
      <dsp:nvSpPr>
        <dsp:cNvPr id="0" name=""/>
        <dsp:cNvSpPr/>
      </dsp:nvSpPr>
      <dsp:spPr>
        <a:xfrm>
          <a:off x="1871665" y="1205095"/>
          <a:ext cx="763606" cy="660609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Wearables</a:t>
          </a:r>
          <a:endParaRPr lang="en-CA" sz="600" kern="1200" dirty="0"/>
        </a:p>
      </dsp:txBody>
      <dsp:txXfrm>
        <a:off x="1998211" y="1314572"/>
        <a:ext cx="510514" cy="441655"/>
      </dsp:txXfrm>
    </dsp:sp>
    <dsp:sp modelId="{F75EBF90-2164-4279-BDAC-F1F2C3FC1DC6}">
      <dsp:nvSpPr>
        <dsp:cNvPr id="0" name=""/>
        <dsp:cNvSpPr/>
      </dsp:nvSpPr>
      <dsp:spPr>
        <a:xfrm>
          <a:off x="1087251" y="1619367"/>
          <a:ext cx="351566" cy="30292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BA66B2-DEBD-44ED-B92A-41F528885CE1}">
      <dsp:nvSpPr>
        <dsp:cNvPr id="0" name=""/>
        <dsp:cNvSpPr/>
      </dsp:nvSpPr>
      <dsp:spPr>
        <a:xfrm>
          <a:off x="1171349" y="1611868"/>
          <a:ext cx="763606" cy="660609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Billing/claims data</a:t>
          </a:r>
          <a:endParaRPr lang="en-CA" sz="600" kern="1200" dirty="0"/>
        </a:p>
      </dsp:txBody>
      <dsp:txXfrm>
        <a:off x="1297895" y="1721345"/>
        <a:ext cx="510514" cy="441655"/>
      </dsp:txXfrm>
    </dsp:sp>
    <dsp:sp modelId="{8EE44AEA-08EA-491B-B0B9-75F56AAB34F1}">
      <dsp:nvSpPr>
        <dsp:cNvPr id="0" name=""/>
        <dsp:cNvSpPr/>
      </dsp:nvSpPr>
      <dsp:spPr>
        <a:xfrm>
          <a:off x="670226" y="1053293"/>
          <a:ext cx="351566" cy="302921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956C2C-A74F-4F73-A024-2BBD3395C18B}">
      <dsp:nvSpPr>
        <dsp:cNvPr id="0" name=""/>
        <dsp:cNvSpPr/>
      </dsp:nvSpPr>
      <dsp:spPr>
        <a:xfrm>
          <a:off x="467782" y="1205549"/>
          <a:ext cx="763606" cy="660609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Surveys</a:t>
          </a:r>
          <a:endParaRPr lang="en-CA" sz="600" kern="1200" dirty="0"/>
        </a:p>
      </dsp:txBody>
      <dsp:txXfrm>
        <a:off x="594328" y="1315026"/>
        <a:ext cx="510514" cy="441655"/>
      </dsp:txXfrm>
    </dsp:sp>
    <dsp:sp modelId="{9AA06F2F-572B-498E-ACB9-F613BAFE5643}">
      <dsp:nvSpPr>
        <dsp:cNvPr id="0" name=""/>
        <dsp:cNvSpPr/>
      </dsp:nvSpPr>
      <dsp:spPr>
        <a:xfrm>
          <a:off x="453113" y="405410"/>
          <a:ext cx="763606" cy="660609"/>
        </a:xfrm>
        <a:prstGeom prst="hexagon">
          <a:avLst>
            <a:gd name="adj" fmla="val 28570"/>
            <a:gd name="vf" fmla="val 11547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/>
            <a:t>Social media</a:t>
          </a:r>
          <a:endParaRPr lang="en-CA" sz="600" kern="1200" dirty="0"/>
        </a:p>
      </dsp:txBody>
      <dsp:txXfrm>
        <a:off x="579659" y="514887"/>
        <a:ext cx="510514" cy="441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8D1D60-81E6-4C1E-AF2C-6DE8F253D16F}">
      <dsp:nvSpPr>
        <dsp:cNvPr id="0" name=""/>
        <dsp:cNvSpPr/>
      </dsp:nvSpPr>
      <dsp:spPr>
        <a:xfrm>
          <a:off x="174452" y="2679"/>
          <a:ext cx="1992440" cy="498110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RWD</a:t>
          </a:r>
          <a:endParaRPr lang="en-CA" sz="3200" kern="1200" dirty="0"/>
        </a:p>
      </dsp:txBody>
      <dsp:txXfrm>
        <a:off x="189041" y="17268"/>
        <a:ext cx="1963262" cy="468932"/>
      </dsp:txXfrm>
    </dsp:sp>
    <dsp:sp modelId="{4DA567F8-8325-4AC3-ADA8-95A55C621F61}">
      <dsp:nvSpPr>
        <dsp:cNvPr id="0" name=""/>
        <dsp:cNvSpPr/>
      </dsp:nvSpPr>
      <dsp:spPr>
        <a:xfrm rot="5400000">
          <a:off x="1077276" y="513242"/>
          <a:ext cx="186791" cy="224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103428" y="531921"/>
        <a:ext cx="134489" cy="130754"/>
      </dsp:txXfrm>
    </dsp:sp>
    <dsp:sp modelId="{D82A2C19-BD6F-4EAB-B5C4-2CBB1D0A3C59}">
      <dsp:nvSpPr>
        <dsp:cNvPr id="0" name=""/>
        <dsp:cNvSpPr/>
      </dsp:nvSpPr>
      <dsp:spPr>
        <a:xfrm>
          <a:off x="174452" y="749844"/>
          <a:ext cx="1992440" cy="498110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RWD combined into a research database</a:t>
          </a:r>
          <a:endParaRPr lang="en-CA" sz="1400" kern="1200" dirty="0"/>
        </a:p>
      </dsp:txBody>
      <dsp:txXfrm>
        <a:off x="189041" y="764433"/>
        <a:ext cx="1963262" cy="468932"/>
      </dsp:txXfrm>
    </dsp:sp>
    <dsp:sp modelId="{A004CECA-4CBE-4F78-A5BE-97B510897302}">
      <dsp:nvSpPr>
        <dsp:cNvPr id="0" name=""/>
        <dsp:cNvSpPr/>
      </dsp:nvSpPr>
      <dsp:spPr>
        <a:xfrm rot="5400000">
          <a:off x="1077276" y="1260407"/>
          <a:ext cx="186791" cy="224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103428" y="1279086"/>
        <a:ext cx="134489" cy="130754"/>
      </dsp:txXfrm>
    </dsp:sp>
    <dsp:sp modelId="{E21929DD-7D96-43D4-8967-6C39D8AADEB5}">
      <dsp:nvSpPr>
        <dsp:cNvPr id="0" name=""/>
        <dsp:cNvSpPr/>
      </dsp:nvSpPr>
      <dsp:spPr>
        <a:xfrm>
          <a:off x="174452" y="1497010"/>
          <a:ext cx="1992440" cy="498110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Analyzed according to a research protocol</a:t>
          </a:r>
          <a:endParaRPr lang="en-CA" sz="1400" kern="1200" dirty="0"/>
        </a:p>
      </dsp:txBody>
      <dsp:txXfrm>
        <a:off x="189041" y="1511599"/>
        <a:ext cx="1963262" cy="468932"/>
      </dsp:txXfrm>
    </dsp:sp>
    <dsp:sp modelId="{E96B0F1F-CAA1-4823-A9CF-2CD5F9F2B35D}">
      <dsp:nvSpPr>
        <dsp:cNvPr id="0" name=""/>
        <dsp:cNvSpPr/>
      </dsp:nvSpPr>
      <dsp:spPr>
        <a:xfrm rot="5400000">
          <a:off x="1077276" y="2007573"/>
          <a:ext cx="186791" cy="224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CA" sz="900" kern="1200"/>
        </a:p>
      </dsp:txBody>
      <dsp:txXfrm rot="-5400000">
        <a:off x="1103428" y="2026252"/>
        <a:ext cx="134489" cy="130754"/>
      </dsp:txXfrm>
    </dsp:sp>
    <dsp:sp modelId="{AD014204-4798-4F17-8DD1-0F0081A1DBB0}">
      <dsp:nvSpPr>
        <dsp:cNvPr id="0" name=""/>
        <dsp:cNvSpPr/>
      </dsp:nvSpPr>
      <dsp:spPr>
        <a:xfrm>
          <a:off x="174452" y="2244175"/>
          <a:ext cx="1992440" cy="498110"/>
        </a:xfrm>
        <a:prstGeom prst="roundRect">
          <a:avLst>
            <a:gd name="adj" fmla="val 10000"/>
          </a:avLst>
        </a:prstGeom>
        <a:solidFill>
          <a:schemeClr val="tx2"/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RWE</a:t>
          </a:r>
          <a:endParaRPr lang="en-CA" sz="3200" kern="1200" dirty="0"/>
        </a:p>
      </dsp:txBody>
      <dsp:txXfrm>
        <a:off x="189041" y="2258764"/>
        <a:ext cx="1963262" cy="4689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4C8DF-3339-48FC-B576-7D969619896F}" type="datetimeFigureOut">
              <a:rPr lang="en-US" smtClean="0"/>
              <a:t>10/26/2021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D7F59-9162-4AED-B31E-BA5EE08C59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D7F59-9162-4AED-B31E-BA5EE08C59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4583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4C61B-9EBE-40C9-B0E4-227F473431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21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FD7F59-9162-4AED-B31E-BA5EE08C59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2927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CFBD8-EC74-4B73-AE7B-9C9C3F5E599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15AFE-CDDE-4CAB-B321-50B3BF2639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306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2713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CFBD8-EC74-4B73-AE7B-9C9C3F5E599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15AFE-CDDE-4CAB-B321-50B3BF2639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3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0455" indent="-116033"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Facilitate HCP enrollment</a:t>
            </a:r>
          </a:p>
          <a:p>
            <a:pPr marL="694587" lvl="1" indent="-116033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enrollment forms</a:t>
            </a:r>
          </a:p>
          <a:p>
            <a:pPr marL="694587" lvl="1" indent="-116033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Medical directive</a:t>
            </a:r>
          </a:p>
          <a:p>
            <a:pPr marL="694587" lvl="1" indent="-116033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Prescription</a:t>
            </a:r>
          </a:p>
          <a:p>
            <a:pPr marL="694587" lvl="1" indent="-116033">
              <a:buFont typeface="Wingdings" panose="05000000000000000000" pitchFamily="2" charset="2"/>
              <a:buChar char="§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Clinic coordination</a:t>
            </a:r>
          </a:p>
          <a:p>
            <a:pPr marL="114422">
              <a:defRPr/>
            </a:pPr>
            <a:r>
              <a:rPr lang="en-US" b="1" dirty="0">
                <a:solidFill>
                  <a:prstClr val="white"/>
                </a:solidFill>
                <a:cs typeface="Arial" pitchFamily="34" charset="0"/>
              </a:rPr>
              <a:t>Financial Assistance</a:t>
            </a:r>
          </a:p>
          <a:p>
            <a:pPr marL="174049" indent="-17404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Reimbursement</a:t>
            </a:r>
          </a:p>
          <a:p>
            <a:pPr marL="174049" indent="-17404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Financial Assistance</a:t>
            </a:r>
          </a:p>
          <a:p>
            <a:pPr marL="174049" indent="-17404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Bridging doses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  <a:cs typeface="Arial" pitchFamily="34" charset="0"/>
            </a:endParaRPr>
          </a:p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Adherence:</a:t>
            </a:r>
          </a:p>
          <a:p>
            <a:pPr marL="174049" indent="-174049"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white"/>
                </a:solidFill>
                <a:cs typeface="Arial" pitchFamily="34" charset="0"/>
              </a:rPr>
              <a:t>Education Scheduling, Product questions &amp; Reminder calls </a:t>
            </a:r>
          </a:p>
          <a:p>
            <a:pPr>
              <a:defRPr/>
            </a:pPr>
            <a:endParaRPr lang="en-US" dirty="0">
              <a:solidFill>
                <a:prstClr val="white"/>
              </a:solidFill>
              <a:cs typeface="Arial" pitchFamily="34" charset="0"/>
            </a:endParaRPr>
          </a:p>
          <a:p>
            <a:pPr marL="114422">
              <a:defRPr/>
            </a:pPr>
            <a:endParaRPr lang="en-US" dirty="0">
              <a:solidFill>
                <a:prstClr val="white"/>
              </a:solidFill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DCFBD8-EC74-4B73-AE7B-9C9C3F5E599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10/26/2021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115AFE-CDDE-4CAB-B321-50B3BF26394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29631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/>
              <a:t>Leverage our integrated model to capture from all points of patient and HCP contact to ensure comprehensive reporting and insight generation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FD7F59-9162-4AED-B31E-BA5EE08C59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5853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endParaRPr lang="en-US" sz="900" b="0" i="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A4C61B-9EBE-40C9-B0E4-227F4734313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40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8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8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8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8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8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4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4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9.xml"/></Relationships>
</file>

<file path=ppt/slideLayouts/_rels/slideLayout4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9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0.xml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1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4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5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4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932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79579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C3E3AE-41C3-471F-B350-3A43C3F13C6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31105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C3E3AE-41C3-471F-B350-3A43C3F13C6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73322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559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6" y="2438402"/>
            <a:ext cx="4257674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139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6" y="0"/>
            <a:ext cx="85058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FA559F-BB7A-438E-9C9A-9B8A84334BD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Innomar Strategies – Confidential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7631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EFDFA-FE5C-460B-8FCD-F85937C043B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908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74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out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118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095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970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16504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B77C6-76DA-B740-9734-B5540896C1AF}" type="datetime1"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864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084" y="395819"/>
            <a:ext cx="521082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4084" y="1528235"/>
            <a:ext cx="5210829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70968" y="2565402"/>
            <a:ext cx="5206333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77D-1B31-4295-AEFE-E91D966B156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AC499703-3248-4AF4-B7B7-EA51FF4A18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585" y="0"/>
            <a:ext cx="2960553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296806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82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358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0689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261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08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4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2879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3648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C80AB6F1-7BCF-4F53-88F5-B810D6963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13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13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5908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6474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902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0396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893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564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6573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7070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484045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6371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61140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487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2454467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964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591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059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89770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5209487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23903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2592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6066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237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89869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00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449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6371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61140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487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2454467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964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28327AC8-2F18-4509-AA19-9FBF40D11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8607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663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726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3555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717353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22043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38478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394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45675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70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3673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6125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8060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25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046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06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83721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06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323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392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778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1821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02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5924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73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67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5061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550379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618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289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6816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90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133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96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581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8383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320986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906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66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967058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98480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483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459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6283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5210175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09247B8-31FC-4517-A6C6-390204C45F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5229226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6D25446B-CD17-41D7-80BF-B814C02CC17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" y="2590800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1975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831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42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7202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25620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7554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41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860586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26690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47071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9888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400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9762384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6787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41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5202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762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695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1070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393350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3E2FD707-142D-42F8-9C89-4353CCEA437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73222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325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53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701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63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7742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82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951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3214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1508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A7CDEEB-2280-43C0-8CFD-3EE45F87CE0D}"/>
              </a:ext>
            </a:extLst>
          </p:cNvPr>
          <p:cNvSpPr/>
          <p:nvPr userDrawn="1"/>
        </p:nvSpPr>
        <p:spPr>
          <a:xfrm flipV="1">
            <a:off x="639074" y="2201334"/>
            <a:ext cx="5715001" cy="4161367"/>
          </a:xfrm>
          <a:prstGeom prst="rect">
            <a:avLst/>
          </a:prstGeom>
          <a:gradFill>
            <a:gsLst>
              <a:gs pos="0">
                <a:schemeClr val="accent3"/>
              </a:gs>
              <a:gs pos="45000">
                <a:schemeClr val="accent3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1528236"/>
            <a:ext cx="7975601" cy="483687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1350">
                <a:solidFill>
                  <a:schemeClr val="bg1"/>
                </a:solidFill>
              </a:defRPr>
            </a:lvl1pPr>
            <a:lvl2pPr marL="0" indent="0">
              <a:buNone/>
              <a:defRPr sz="135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95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0997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0887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0260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55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571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6415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347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842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622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6484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186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675106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793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050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619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038293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9481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63611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4699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0098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062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2616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482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96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54645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276638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8789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77297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3162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117362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030293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9597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0749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00632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958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9918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213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70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02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531473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6815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95923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4066" y="395819"/>
            <a:ext cx="5222759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3550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6371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61140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487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2454467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964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28327AC8-2F18-4509-AA19-9FBF40D11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98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2488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1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1528234"/>
            <a:ext cx="7968718" cy="48368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 marL="173034" indent="-173034">
              <a:defRPr sz="1400"/>
            </a:lvl2pPr>
            <a:lvl3pPr marL="344480" indent="-171446">
              <a:defRPr sz="1400"/>
            </a:lvl3pPr>
            <a:lvl4pPr marL="517512" indent="-173034">
              <a:defRPr sz="1400"/>
            </a:lvl4pPr>
            <a:lvl5pPr marL="688958" indent="-171446"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D6AD30-5BAD-4179-A2CD-7F6B09F84631}" type="datetime1">
              <a:rPr lang="en-US" noProof="0" smtClean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B0EFC95-6E7E-4E9E-A838-BB14A2E353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697294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914401" y="2586963"/>
            <a:ext cx="5210174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4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2568841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7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3E2FD707-142D-42F8-9C89-4353CCEA437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63363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88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72734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11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07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149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638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7631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4452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1271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109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548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43B9A7C0-880A-477E-806F-1899508EDC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3655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454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09754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C80AB6F1-7BCF-4F53-88F5-B810D6963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71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6371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61140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487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2454467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964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2354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06371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661140" y="3657599"/>
            <a:ext cx="2455954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40487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2454467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659643" y="3023893"/>
            <a:ext cx="245595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28327AC8-2F18-4509-AA19-9FBF40D11E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0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249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7988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6257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5210175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009247B8-31FC-4517-A6C6-390204C45F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5229226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xmlns="" id="{6D25446B-CD17-41D7-80BF-B814C02CC17D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14400" y="2590800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6054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849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1895398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68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283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1097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725702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591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5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43B9A7C0-880A-477E-806F-1899508EDC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10065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42688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3E2FD707-142D-42F8-9C89-4353CCEA437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22928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3707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3E2FD707-142D-42F8-9C89-4353CCEA437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70359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F3ECD85B-81D1-4B92-B33D-5FEBA2171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601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574518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6340" y="405346"/>
            <a:ext cx="524383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78366"/>
            <a:ext cx="522922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4843" y="1537761"/>
            <a:ext cx="5210303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F3ECD85B-81D1-4B92-B33D-5FEBA2171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2221"/>
            <a:ext cx="280849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6778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82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4066" y="395819"/>
            <a:ext cx="5222759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6719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846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22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612369D2-AFF5-490B-8A16-1BA02EBA5E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4843" y="1537761"/>
            <a:ext cx="5210303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7115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4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506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8330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6155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018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1199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920410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079896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725701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7225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2770993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518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4421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00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7293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F3ECD85B-81D1-4B92-B33D-5FEBA2171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57601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064474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8708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7622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647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08248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39696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Primary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505477" y="-29116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1" y="3451227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369365720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Primary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05477" y="-18842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1" y="3451227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72938093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6815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19774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4549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605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06340" y="405346"/>
            <a:ext cx="524383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78366"/>
            <a:ext cx="522922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4843" y="1537761"/>
            <a:ext cx="5210303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F3ECD85B-81D1-4B92-B33D-5FEBA2171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0800" y="12221"/>
            <a:ext cx="280849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28320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76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5495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606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508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578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459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356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217982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9610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162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49530" y="405346"/>
            <a:ext cx="524383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57590" y="2578366"/>
            <a:ext cx="522922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668033" y="1537761"/>
            <a:ext cx="5210303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F3ECD85B-81D1-4B92-B33D-5FEBA2171B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8626" y="0"/>
            <a:ext cx="280849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40443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2103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176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704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97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007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952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/>
              <a:t>Agenda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697097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087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8725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520883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7260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85872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80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26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73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274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422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0976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317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998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4066" y="395819"/>
            <a:ext cx="5222759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96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859134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63230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3848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35938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6886617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80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91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783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702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0066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2902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0031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726103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17FE-2D53-497F-9250-039A0BB1326F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Innomar Strategies – Confidential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223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de-D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8" y="3602570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88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picture and second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957945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5"/>
            <a:ext cx="1806576" cy="397796"/>
          </a:xfrm>
          <a:noFill/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8" y="3602570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2BDE3AF-F509-3944-B718-2E9BB1093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1"/>
            <a:ext cx="2059196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055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8" y="3602570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245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4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8" y="3613152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35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3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99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2565403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7919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19343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3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8491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312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5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7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047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1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6" indent="-88896">
              <a:spcAft>
                <a:spcPts val="300"/>
              </a:spcAft>
              <a:tabLst/>
              <a:defRPr sz="900"/>
            </a:lvl2pPr>
            <a:lvl3pPr marL="203190" indent="-114294">
              <a:spcAft>
                <a:spcPts val="300"/>
              </a:spcAft>
              <a:tabLst/>
              <a:defRPr sz="900"/>
            </a:lvl3pPr>
            <a:lvl4pPr marL="304786" indent="-95246">
              <a:spcAft>
                <a:spcPts val="300"/>
              </a:spcAft>
              <a:tabLst/>
              <a:defRPr sz="900"/>
            </a:lvl4pPr>
            <a:lvl5pPr marL="425429" indent="-120644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5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6" indent="-88896">
              <a:spcAft>
                <a:spcPts val="300"/>
              </a:spcAft>
              <a:tabLst/>
              <a:defRPr sz="900"/>
            </a:lvl2pPr>
            <a:lvl3pPr marL="203190" indent="-114294">
              <a:spcAft>
                <a:spcPts val="300"/>
              </a:spcAft>
              <a:tabLst/>
              <a:defRPr sz="900"/>
            </a:lvl3pPr>
            <a:lvl4pPr marL="304786" indent="-95246">
              <a:spcAft>
                <a:spcPts val="300"/>
              </a:spcAft>
              <a:tabLst/>
              <a:defRPr sz="900"/>
            </a:lvl4pPr>
            <a:lvl5pPr marL="425429" indent="-120644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03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2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4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3300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2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4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accent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41523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5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04BCCC-4C20-4588-86BF-B2A35E8832E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13611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8625" y="1012374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8AA3-733E-45D0-A1D9-629C887B33C8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399" y="1631191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18910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68625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5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986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48131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2577867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5" y="2577867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37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97530E-E792-4C34-A094-89D327BF894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78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0775" y="4089403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5" y="4089403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EFDA889-09CB-4E73-A53C-8A5A93428A6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4401" y="4089403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2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5" y="2621282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2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83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612369D2-AFF5-490B-8A16-1BA02EBA5EFE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24843" y="1537761"/>
            <a:ext cx="5210303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005983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1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7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861493-0FE7-4A5C-B3F5-B4CEDBB659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6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0" y="1739902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8948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8948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699FF9D-BC22-4E64-8289-390C9905000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7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/>
              <a:t>Agenda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893147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0081" y="3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8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2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0777" y="3686630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CCEE4B-4D0D-48A9-A2E3-68E055A6F03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5612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7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2568841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3E839A8-C218-43BF-980C-23D7B3A0F1F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81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2568841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A714C9-3799-4BB7-AFD9-5CBF9A1E64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7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086129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2568841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4B19A77-F53A-43AC-B17B-CD8E68AB552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7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 hasCustomPrompt="1"/>
          </p:nvPr>
        </p:nvSpPr>
        <p:spPr>
          <a:xfrm>
            <a:off x="3660777" y="0"/>
            <a:ext cx="5483225" cy="6858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31652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1" y="2568841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7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5" y="2568841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6C1D2C6-1B45-4169-9023-CBEF876A1E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197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60777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4041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0777" y="1709439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405565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405565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734C3EE5-480C-41FE-B70A-5ED322E0A1ED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419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5120643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3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3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F3E8EB6F-A009-4C17-A154-9C9F72F529B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866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5" y="5120643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669245" y="5120643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0800" y="5120643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D889A7F0-15BB-4377-86B6-22F00D0E753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118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3575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99027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08651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40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CF880724-ACC0-49C0-B193-020D2DB5A2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298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5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4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248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7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41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901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8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5" y="2568841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571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6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6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6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5" y="2761466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6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6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6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5" y="4780766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721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6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6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6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8" y="2761466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6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6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6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8" y="4780766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489088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6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6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6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6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870276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2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2" y="2873830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2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2" y="5644026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4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4" y="2873830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4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4" y="5644026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1" y="2873830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1" y="5644026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7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7" y="2873830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7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7" y="5644026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2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2" y="2873830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2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2" y="5644026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6" y="2873830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6" y="5644026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61173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173814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3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1" y="2209803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2438403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8517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1ADAEBC-1C7A-4B68-B09B-5546A44395A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031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21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8196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047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6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2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2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3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124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5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8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2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08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6" y="2671410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7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3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2085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46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064321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wo columns I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1" y="2568841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7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5" y="2568841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A87751-8BC9-41AF-9D9B-BAA3F43E3880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382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22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Innomar Strategies – Confidential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33672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5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1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3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17FE-2D53-497F-9250-039A0BB1326F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Innomar Strategies – Confidential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152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9950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0CCD1ED-8914-4EC2-ACF9-767C8E61FD4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39340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 in four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3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874E8-0323-44DD-BEEB-22F33986121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4"/>
            <a:ext cx="178200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xmlns="" id="{0C4A897D-4398-4682-A504-725C53ECAB3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14402" y="1528238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75" indent="0">
              <a:buNone/>
              <a:defRPr sz="1500" b="1"/>
            </a:lvl2pPr>
            <a:lvl3pPr marL="685749" indent="0">
              <a:buNone/>
              <a:defRPr sz="135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8">
            <a:extLst>
              <a:ext uri="{FF2B5EF4-FFF2-40B4-BE49-F238E27FC236}">
                <a16:creationId xmlns:a16="http://schemas.microsoft.com/office/drawing/2014/main" xmlns="" id="{C80AB6F1-7BCF-4F53-88F5-B810D6963D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8"/>
            <a:ext cx="1448184" cy="110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82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7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4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8265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614AA6-14CE-F044-9CE7-772F06C15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5" y="431271"/>
            <a:ext cx="2059200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863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oth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614AA6-14CE-F044-9CE7-772F06C15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5" y="431271"/>
            <a:ext cx="2059200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36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9182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CCBB624-57F2-41BC-89DB-3B083D4F0720}"/>
              </a:ext>
            </a:extLst>
          </p:cNvPr>
          <p:cNvSpPr/>
          <p:nvPr userDrawn="1"/>
        </p:nvSpPr>
        <p:spPr>
          <a:xfrm>
            <a:off x="419101" y="1535419"/>
            <a:ext cx="5538354" cy="4671584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772485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997103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521CFEAF-72AD-3247-9196-0329D1B9C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6" y="431271"/>
            <a:ext cx="2059199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425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77D-1B31-4295-AEFE-E91D966B156E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538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793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250-B328-4685-AB02-6D2ABDAA59D9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30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5612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F33D922-5948-415E-9076-91AA624FEB4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88485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6957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530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17FE-2D53-497F-9250-039A0BB1326F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666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890-B858-4100-B16E-F99AE40DF957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7142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222720-AA9D-46F6-A5BF-5860CBC09997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7281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C52378-076A-4063-B797-D85B269BE1D0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99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 variati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5F1D5-1519-4B96-A19F-5DA5649D494A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9981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80BAD1-CAFB-4DE7-A240-E67DEFB6500F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978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8914BD-15B2-49A2-BBB8-7D108FC58E37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/>
              <a:t>Agenda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647094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I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D9ABC0-2F6D-4449-8244-A26DF4283336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368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813022-D9E9-4047-B3E6-32BEBA61F88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2824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text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68561A-FE81-4827-BD77-18651B9E3FF6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43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372640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e column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6864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6BE1EA-6D18-40D2-95D8-7E75320DED9A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7606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I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A87751-8BC9-41AF-9D9B-BAA3F43E3880}" type="datetime1">
              <a:rPr lang="en-US" smtClean="0"/>
              <a:t>10/26/2021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10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,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04C825-4E2E-4DCD-B244-40BBBB9AA2EB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269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6" y="0"/>
            <a:ext cx="8505825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B2D1B5-2F9B-4BDE-8A63-D9A09AD7C82B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41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176" y="1917699"/>
            <a:ext cx="1374775" cy="4447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DF8BE-F110-430E-98FF-59849216E6E6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27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with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176" y="1917699"/>
            <a:ext cx="1374775" cy="4447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FC8652-A360-4ECA-ABE4-58BD5F264BB7}" type="datetime1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938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B2FEB2-B355-409A-B5CC-FA1C52CEF306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77825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C18-123E-44B5-9729-767138FEC55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708380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D06083-D2D9-4342-AB35-691A339AE2A0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039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0775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775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0775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0775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CFE60-6ED7-405D-A27E-BDF799512BCC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755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CFE60-6ED7-405D-A27E-BDF799512BCC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3347861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C3E3AE-41C3-471F-B350-3A43C3F13C65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89101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AC3E3AE-41C3-471F-B350-3A43C3F13C65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111978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110410"/>
      </p:ext>
    </p:extLst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6" y="2438402"/>
            <a:ext cx="4257674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55513"/>
      </p:ext>
    </p:extLst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6" y="0"/>
            <a:ext cx="85058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AFA559F-BB7A-438E-9C9A-9B8A84334BD3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9921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AEFDFA-FE5C-460B-8FCD-F85937C043BE}" type="datetime1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13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without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188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A16CE24-484E-4C31-A9DA-130B0DB2D01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3776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7631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65E7DE0B-1A30-6748-B961-F6D2DA0F77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552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15148"/>
      </p:ext>
    </p:extLst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EB77C6-76DA-B740-9734-B5540896C1AF}" type="datetime1"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275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4D44BB-F244-AB43-ADD9-397D8ACACD98}" type="datetime1"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739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err="1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04323"/>
      </p:ext>
    </p:extLst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CB00C02-B6DD-4C54-8841-6A558539CDEB}"/>
              </a:ext>
            </a:extLst>
          </p:cNvPr>
          <p:cNvSpPr/>
          <p:nvPr userDrawn="1"/>
        </p:nvSpPr>
        <p:spPr>
          <a:xfrm>
            <a:off x="419102" y="1151467"/>
            <a:ext cx="4560403" cy="4671584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4539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dark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15776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i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88533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13151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6FB13AC2-0CA5-A440-BBEB-CA31F03292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77" y="428806"/>
            <a:ext cx="2066322" cy="4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405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4644E15-07D5-8444-B16D-57767DD466D6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55C5C44B-CEC7-DC44-AC04-95377F22A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26299734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to today’s </a:t>
            </a:r>
            <a:r>
              <a:rPr lang="en-US" dirty="0"/>
              <a:t>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12C8134-8D1C-4EA5-B2C3-D8EC79FBEFC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21D9468-3B35-420F-8A28-BF5A2FCDE7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8">
            <a:extLst>
              <a:ext uri="{FF2B5EF4-FFF2-40B4-BE49-F238E27FC236}">
                <a16:creationId xmlns:a16="http://schemas.microsoft.com/office/drawing/2014/main" xmlns="" id="{794B4C34-1546-4469-8998-47EFA19BA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>
                <a:solidFill>
                  <a:schemeClr val="tx2"/>
                </a:solidFill>
              </a:rPr>
              <a:t>Title</a:t>
            </a:r>
          </a:p>
          <a:p>
            <a:r>
              <a:rPr lang="en-US">
                <a:solidFill>
                  <a:schemeClr val="tx2"/>
                </a:solidFill>
              </a:rPr>
              <a:t>Company/</a:t>
            </a:r>
            <a:br>
              <a:rPr lang="en-US">
                <a:solidFill>
                  <a:schemeClr val="tx2"/>
                </a:solidFill>
              </a:rPr>
            </a:br>
            <a:r>
              <a:rPr lang="en-US">
                <a:solidFill>
                  <a:schemeClr val="tx2"/>
                </a:solidFill>
              </a:rPr>
              <a:t>Business unit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425664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4D35A0B-7AA1-0643-AE1E-14517C928B90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0FCDC159-C09C-944C-B20A-2E080E868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Date Placeholder 24">
            <a:extLst>
              <a:ext uri="{FF2B5EF4-FFF2-40B4-BE49-F238E27FC236}">
                <a16:creationId xmlns:a16="http://schemas.microsoft.com/office/drawing/2014/main" xmlns="" id="{7D88CADE-4F54-2649-A09E-D60F3A54546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2917349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67351B-BAA7-C74C-A412-FC79C71BBC87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671C4F64-4CCD-404C-B4D5-9C2038E6AF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184340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514849-CE2C-6D44-AB85-DA9968E618E2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xmlns="" id="{E7518CC7-92F2-D14C-9DA0-F2CE21225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4917288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D4383609-EAC5-6C4C-A6F1-297D4C1D6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90358"/>
            <a:ext cx="7961752" cy="1089044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8620E0B0-C1F9-774A-8CD1-E2A16D53368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72FD5C5-BAC7-3348-B80E-7D8A80356B8F}" type="datetime1">
              <a:rPr lang="en-US" noProof="0" smtClean="0"/>
              <a:t>10/26/2021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xmlns="" id="{6CB6621F-B10D-2A47-B4C9-2BD296193E9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noProof="0" dirty="0"/>
              <a:t>Confidential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xmlns="" id="{554C479C-E8F8-2C40-BA03-96EEE776BFB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02723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4A7417-8CE7-5C48-A7EC-EB230E932887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Footer Placeholder 37">
            <a:extLst>
              <a:ext uri="{FF2B5EF4-FFF2-40B4-BE49-F238E27FC236}">
                <a16:creationId xmlns:a16="http://schemas.microsoft.com/office/drawing/2014/main" xmlns="" id="{CC6FA947-B0F2-0147-87B2-7D9FCC9C3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6917550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18FC01-6F12-8B44-9150-68280E01C98C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A135B60A-C15E-A141-9972-EB2676B2B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733987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74AD1877-A9E5-9340-8C7D-FD62C5BF22B1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51E6C0D1-9C2A-2848-BA53-F975D50A6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062737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6BA0CF8-4B8B-1748-879E-B247D3F00E5B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4F3E423D-6F2E-2348-895A-C022C8BE1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1" name="Date Placeholder 24">
            <a:extLst>
              <a:ext uri="{FF2B5EF4-FFF2-40B4-BE49-F238E27FC236}">
                <a16:creationId xmlns:a16="http://schemas.microsoft.com/office/drawing/2014/main" xmlns="" id="{B559A379-0770-4A4F-984A-052DE1A0CBE7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3015862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True Blue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B4F5C6-4855-2C4C-900F-12DC25DE3AD5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75%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50%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100%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Source: Lorem ipsum dolores</a:t>
            </a:r>
          </a:p>
        </p:txBody>
      </p:sp>
      <p:sp>
        <p:nvSpPr>
          <p:cNvPr id="14" name="Footer Placeholder 37">
            <a:extLst>
              <a:ext uri="{FF2B5EF4-FFF2-40B4-BE49-F238E27FC236}">
                <a16:creationId xmlns:a16="http://schemas.microsoft.com/office/drawing/2014/main" xmlns="" id="{735D6150-45D6-4640-A153-A0E4D4AD04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6" name="Date Placeholder 24">
            <a:extLst>
              <a:ext uri="{FF2B5EF4-FFF2-40B4-BE49-F238E27FC236}">
                <a16:creationId xmlns:a16="http://schemas.microsoft.com/office/drawing/2014/main" xmlns="" id="{9992C83B-FA5F-0140-9387-B71E8E591D3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11797273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28A7B70-72D8-7445-AB1C-9F4DC728265C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8055DECD-6912-2A4D-9B86-CE507E7934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4175366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398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35777646-837B-A840-BD9E-2C2E238A1E5C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noProof="0" dirty="0"/>
              <a:t>Agenda</a:t>
            </a:r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480E0EFD-6061-1942-B3E4-88D1196B87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5428910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6C860F-3035-344F-A0AC-FA90284DC638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xmlns="" id="{D5179373-B18F-7C46-AC38-795666DE66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Date Placeholder 24">
            <a:extLst>
              <a:ext uri="{FF2B5EF4-FFF2-40B4-BE49-F238E27FC236}">
                <a16:creationId xmlns:a16="http://schemas.microsoft.com/office/drawing/2014/main" xmlns="" id="{35055FD9-BCE4-934B-9DF9-7CCA31637CD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11633415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text in one column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0954681-A15E-FD49-9602-C9ED39C37BE5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06078C1C-F38F-6F4E-9DBB-C4441B0718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943876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64D0503-6B83-D34D-AFE2-1C1C074AD7AF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9" name="Footer Placeholder 37">
            <a:extLst>
              <a:ext uri="{FF2B5EF4-FFF2-40B4-BE49-F238E27FC236}">
                <a16:creationId xmlns:a16="http://schemas.microsoft.com/office/drawing/2014/main" xmlns="" id="{C824E317-08E2-374A-9D1E-F67DF7FDF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57174590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477474BD-D0B4-AA4E-8EF9-D155932E2BCB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noProof="0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Footer Placeholder 37">
            <a:extLst>
              <a:ext uri="{FF2B5EF4-FFF2-40B4-BE49-F238E27FC236}">
                <a16:creationId xmlns:a16="http://schemas.microsoft.com/office/drawing/2014/main" xmlns="" id="{0F75F161-3917-0741-8DB5-525F3DC0F67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538731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16594848-0DDF-FB47-91B2-E416271EB246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xmlns="" id="{BE0AD1DB-0B12-CC4E-B2C7-F75A7468DE7D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906465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A0C70B17-AAF0-D74C-9E8C-23CBD976ADC0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ooter Placeholder 37">
            <a:extLst>
              <a:ext uri="{FF2B5EF4-FFF2-40B4-BE49-F238E27FC236}">
                <a16:creationId xmlns:a16="http://schemas.microsoft.com/office/drawing/2014/main" xmlns="" id="{DEDD5F73-7354-2B41-9712-68C27A4F2AFF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931791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141C3D3-EF4A-CB4A-9F50-77A4DE7752C4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xmlns="" id="{42DE3483-B7FC-954D-BCBE-E2A9370DE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624174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on picture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1"/>
            <a:ext cx="8724900" cy="46482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E141C3D3-EF4A-CB4A-9F50-77A4DE7752C4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xmlns="" id="{1CB978A0-76D0-7341-86E6-04AB8E96A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67042640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one picture I headline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8650" y="1917699"/>
            <a:ext cx="1104301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7181AB1-2926-414F-945E-3782AD1B66FB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0D9A06E3-6B0A-DA48-AA50-CDBEEAC03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120399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8C97238D-8305-5F41-9B49-E3FC5E7699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36A9A33-05C3-470A-A53E-DF05071DEFF7}"/>
              </a:ext>
            </a:extLst>
          </p:cNvPr>
          <p:cNvSpPr/>
          <p:nvPr userDrawn="1"/>
        </p:nvSpPr>
        <p:spPr>
          <a:xfrm>
            <a:off x="419100" y="2209802"/>
            <a:ext cx="5715001" cy="4161367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38176" y="2438402"/>
            <a:ext cx="5495925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133032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wo columns with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917699"/>
            <a:ext cx="1098550" cy="444741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96E1F9A5-97A4-DF4E-9411-A4D268E7E33C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1" name="Footer Placeholder 37">
            <a:extLst>
              <a:ext uri="{FF2B5EF4-FFF2-40B4-BE49-F238E27FC236}">
                <a16:creationId xmlns:a16="http://schemas.microsoft.com/office/drawing/2014/main" xmlns="" id="{20C55C8F-C412-DA4E-96F0-21CD171D42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0709859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1A07CFB1-65F6-A847-84A7-68ACE1C4FD48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D34C568C-D139-AC48-8FCA-0FA7EF349A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86130175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one column with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2220115E-D20B-0D4B-962E-7C31675E0778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Footer Placeholder 37">
            <a:extLst>
              <a:ext uri="{FF2B5EF4-FFF2-40B4-BE49-F238E27FC236}">
                <a16:creationId xmlns:a16="http://schemas.microsoft.com/office/drawing/2014/main" xmlns="" id="{1C4B524D-BD86-1C41-9BEA-CD60D88EE50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697473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Introduction to today’s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7081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7081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7081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7081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1B94135-0668-464F-98D2-34D628B73089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Footer Placeholder 37">
            <a:extLst>
              <a:ext uri="{FF2B5EF4-FFF2-40B4-BE49-F238E27FC236}">
                <a16:creationId xmlns:a16="http://schemas.microsoft.com/office/drawing/2014/main" xmlns="" id="{12B9ED71-377B-4440-8A1D-49ED91E6A4B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3" name="Date Placeholder 24">
            <a:extLst>
              <a:ext uri="{FF2B5EF4-FFF2-40B4-BE49-F238E27FC236}">
                <a16:creationId xmlns:a16="http://schemas.microsoft.com/office/drawing/2014/main" xmlns="" id="{B8C2240B-39DB-DC46-94DA-A66F2B5A48CB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25462877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Introduction to today’s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endParaRPr lang="en-US" noProof="0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158795-2D58-1E42-8CE6-061825B45E24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Footer Placeholder 37">
            <a:extLst>
              <a:ext uri="{FF2B5EF4-FFF2-40B4-BE49-F238E27FC236}">
                <a16:creationId xmlns:a16="http://schemas.microsoft.com/office/drawing/2014/main" xmlns="" id="{712C4860-586A-1649-8473-1D03232C1B5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24" name="Date Placeholder 24">
            <a:extLst>
              <a:ext uri="{FF2B5EF4-FFF2-40B4-BE49-F238E27FC236}">
                <a16:creationId xmlns:a16="http://schemas.microsoft.com/office/drawing/2014/main" xmlns="" id="{CD615595-3868-9A4D-B337-7EBFFB71FB90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21909779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Placeholder 2">
            <a:extLst>
              <a:ext uri="{FF2B5EF4-FFF2-40B4-BE49-F238E27FC236}">
                <a16:creationId xmlns:a16="http://schemas.microsoft.com/office/drawing/2014/main" xmlns="" id="{94A34C18-C6B2-4885-B91F-7E6674707F5F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914398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xmlns="" id="{0EBC2979-E897-46E7-A8E4-42A8E8B034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4398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Company/Business unit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26DD620C-F220-4683-AB43-57B98A24513F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297534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0287DF7C-5F72-4448-8807-09B6E596AA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97534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Company/Business unit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9E26D8A8-FDB9-40FD-98E4-E83532B286B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5032375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732745F4-AAAD-4709-ACE7-3FB2D34F9C3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032375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Company/Business unit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CE200A2D-F4A8-445A-BF04-25D4BE75AC2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088584" y="3957365"/>
            <a:ext cx="1788716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56060F34-4D2C-4A85-B106-ABF86C227E4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88584" y="4307016"/>
            <a:ext cx="1788716" cy="609600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Company/Business unit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Introduction to today’s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0BD57FE-1CBE-9743-8AA1-4CB5C5DD7EE8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98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5" name="Picture Placeholder 13">
            <a:extLst>
              <a:ext uri="{FF2B5EF4-FFF2-40B4-BE49-F238E27FC236}">
                <a16:creationId xmlns:a16="http://schemas.microsoft.com/office/drawing/2014/main" xmlns="" id="{1D5C7D2D-BED4-4B4B-A646-2582AD8FB2A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297534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EBF92A5D-B412-49DD-970B-7FFE4CF604F5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5032375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D5E656F7-8194-43E9-BBA0-F8C2F2A3B00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7088584" y="1528231"/>
            <a:ext cx="1788716" cy="243840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9" name="Footer Placeholder 37">
            <a:extLst>
              <a:ext uri="{FF2B5EF4-FFF2-40B4-BE49-F238E27FC236}">
                <a16:creationId xmlns:a16="http://schemas.microsoft.com/office/drawing/2014/main" xmlns="" id="{5E0093E3-2A66-3742-892E-4BB4BC9B0A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020749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1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3849660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Introduction to today’s team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8075B1-CC88-40A2-B839-1ADE19C14F2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9F9D37-6FAF-274D-A301-8C5DB0ABFA03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5226E0-1507-44B2-881D-557BD50D1F6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50" name="Picture Placeholder 13">
            <a:extLst>
              <a:ext uri="{FF2B5EF4-FFF2-40B4-BE49-F238E27FC236}">
                <a16:creationId xmlns:a16="http://schemas.microsoft.com/office/drawing/2014/main" xmlns="" id="{62A31F71-3D33-46EC-AAF1-6E5DBC09A3A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1439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xmlns="" id="{A63C7B48-CE29-4841-A121-24288AB1BB9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91440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xmlns="" id="{78AA806D-0B6F-4770-9408-7DA5DBB2B9E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40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38" name="Picture Placeholder 13">
            <a:extLst>
              <a:ext uri="{FF2B5EF4-FFF2-40B4-BE49-F238E27FC236}">
                <a16:creationId xmlns:a16="http://schemas.microsoft.com/office/drawing/2014/main" xmlns="" id="{5423EA77-5BBC-422A-A233-0971B4082D80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1439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xmlns="" id="{8010C731-1FB2-43EB-8A9E-909254A0B899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2286003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xmlns="" id="{F3060E9C-5183-4FBD-96EE-0764D069A79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6003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41" name="Picture Placeholder 13">
            <a:extLst>
              <a:ext uri="{FF2B5EF4-FFF2-40B4-BE49-F238E27FC236}">
                <a16:creationId xmlns:a16="http://schemas.microsoft.com/office/drawing/2014/main" xmlns="" id="{CEBBF380-7BAF-4BEA-BB8C-2B7141AE14A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2286000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xmlns="" id="{F0476D26-441A-4B61-9CDD-150B6CD176B7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286003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3" name="Text Placeholder 15">
            <a:extLst>
              <a:ext uri="{FF2B5EF4-FFF2-40B4-BE49-F238E27FC236}">
                <a16:creationId xmlns:a16="http://schemas.microsoft.com/office/drawing/2014/main" xmlns="" id="{3026D66C-E6B1-435A-9162-360BD997C2E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286003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44" name="Picture Placeholder 13">
            <a:extLst>
              <a:ext uri="{FF2B5EF4-FFF2-40B4-BE49-F238E27FC236}">
                <a16:creationId xmlns:a16="http://schemas.microsoft.com/office/drawing/2014/main" xmlns="" id="{7611CF16-AE24-42DE-958B-A29DBF4BD880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2286000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xmlns="" id="{A1BE96B7-99E2-4901-8132-57D105A50ACD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3657600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5">
            <a:extLst>
              <a:ext uri="{FF2B5EF4-FFF2-40B4-BE49-F238E27FC236}">
                <a16:creationId xmlns:a16="http://schemas.microsoft.com/office/drawing/2014/main" xmlns="" id="{750EA163-FF2A-4C18-8BBB-F739ED2C5BD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00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47" name="Picture Placeholder 13">
            <a:extLst>
              <a:ext uri="{FF2B5EF4-FFF2-40B4-BE49-F238E27FC236}">
                <a16:creationId xmlns:a16="http://schemas.microsoft.com/office/drawing/2014/main" xmlns="" id="{12F54182-C3AA-4764-A4FD-E6722D3392C5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3657597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xmlns="" id="{395C9923-36BD-4254-9A49-11244264FF4B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3657600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9" name="Text Placeholder 15">
            <a:extLst>
              <a:ext uri="{FF2B5EF4-FFF2-40B4-BE49-F238E27FC236}">
                <a16:creationId xmlns:a16="http://schemas.microsoft.com/office/drawing/2014/main" xmlns="" id="{082EB652-7496-4621-A8C7-5F527B88D05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57600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51" name="Picture Placeholder 13">
            <a:extLst>
              <a:ext uri="{FF2B5EF4-FFF2-40B4-BE49-F238E27FC236}">
                <a16:creationId xmlns:a16="http://schemas.microsoft.com/office/drawing/2014/main" xmlns="" id="{A5C1F40E-E177-4D99-921B-55C1519F8FF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3657597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xmlns="" id="{B683B2F6-3C64-42E6-98E8-480E7E323394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5029196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3" name="Text Placeholder 15">
            <a:extLst>
              <a:ext uri="{FF2B5EF4-FFF2-40B4-BE49-F238E27FC236}">
                <a16:creationId xmlns:a16="http://schemas.microsoft.com/office/drawing/2014/main" xmlns="" id="{8CB0F023-438B-46CB-9DCA-F2A7B831EE2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29196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54" name="Picture Placeholder 13">
            <a:extLst>
              <a:ext uri="{FF2B5EF4-FFF2-40B4-BE49-F238E27FC236}">
                <a16:creationId xmlns:a16="http://schemas.microsoft.com/office/drawing/2014/main" xmlns="" id="{60ED6218-0E2A-41C5-9033-57C414FB68AA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5029193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xmlns="" id="{F2B3F922-64C5-47FE-827B-BABCDA759B18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5029196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xmlns="" id="{3FCDAEF8-129F-497A-BC3D-2E026CA5285F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29196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57" name="Picture Placeholder 13">
            <a:extLst>
              <a:ext uri="{FF2B5EF4-FFF2-40B4-BE49-F238E27FC236}">
                <a16:creationId xmlns:a16="http://schemas.microsoft.com/office/drawing/2014/main" xmlns="" id="{BB96973C-918C-4858-9818-4C18E007B3EC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5029193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xmlns="" id="{779F3C4F-E1AE-4B68-82DC-5BEB4D756A70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07151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xmlns="" id="{4D5364C4-183F-4672-8A3A-142C5D4D2B1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07151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60" name="Picture Placeholder 13">
            <a:extLst>
              <a:ext uri="{FF2B5EF4-FFF2-40B4-BE49-F238E27FC236}">
                <a16:creationId xmlns:a16="http://schemas.microsoft.com/office/drawing/2014/main" xmlns="" id="{7BED2ED8-371A-4533-B3A6-8FB12BA60A10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407148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xmlns="" id="{25967C85-6150-4F33-8BC3-D5E7812E9ED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407151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xmlns="" id="{7837A286-C6C0-452A-AD20-DD47599FB4F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407151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63" name="Picture Placeholder 13">
            <a:extLst>
              <a:ext uri="{FF2B5EF4-FFF2-40B4-BE49-F238E27FC236}">
                <a16:creationId xmlns:a16="http://schemas.microsoft.com/office/drawing/2014/main" xmlns="" id="{A56E6BDA-D19A-4B2F-8346-F2BD38487F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07148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xmlns="" id="{7568B850-F8CB-4215-A7CA-12D1CFBE1309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7785105" y="2524178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65" name="Text Placeholder 15">
            <a:extLst>
              <a:ext uri="{FF2B5EF4-FFF2-40B4-BE49-F238E27FC236}">
                <a16:creationId xmlns:a16="http://schemas.microsoft.com/office/drawing/2014/main" xmlns="" id="{00E053F3-858D-4EA5-AADD-F5F33C8D617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785105" y="2873829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66" name="Picture Placeholder 13">
            <a:extLst>
              <a:ext uri="{FF2B5EF4-FFF2-40B4-BE49-F238E27FC236}">
                <a16:creationId xmlns:a16="http://schemas.microsoft.com/office/drawing/2014/main" xmlns="" id="{57C7ABD9-46EF-4A5B-B450-67ECF10417C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7785102" y="1188577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xmlns="" id="{369CD228-4152-4953-8AE8-91886E87E15F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785105" y="5294374"/>
            <a:ext cx="1098551" cy="349651"/>
          </a:xfrm>
          <a:prstGeom prst="rect">
            <a:avLst/>
          </a:prstGeom>
          <a:solidFill>
            <a:schemeClr val="bg2"/>
          </a:solidFill>
        </p:spPr>
        <p:txBody>
          <a:bodyPr lIns="91440" tIns="91440" rIns="9144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tx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68" name="Text Placeholder 15">
            <a:extLst>
              <a:ext uri="{FF2B5EF4-FFF2-40B4-BE49-F238E27FC236}">
                <a16:creationId xmlns:a16="http://schemas.microsoft.com/office/drawing/2014/main" xmlns="" id="{1D10B767-7DBE-4C4D-9CA7-3E06A554866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785105" y="5644025"/>
            <a:ext cx="1098551" cy="732972"/>
          </a:xfrm>
          <a:solidFill>
            <a:schemeClr val="bg2"/>
          </a:solidFill>
        </p:spPr>
        <p:txBody>
          <a:bodyPr lIns="91440" tIns="45720" rIns="91440" bIns="0"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lang="en-US" noProof="0">
                <a:solidFill>
                  <a:schemeClr val="tx2"/>
                </a:solidFill>
              </a:rPr>
              <a:t>Title</a:t>
            </a:r>
          </a:p>
          <a:p>
            <a:r>
              <a:rPr lang="en-US" noProof="0">
                <a:solidFill>
                  <a:schemeClr val="tx2"/>
                </a:solidFill>
              </a:rPr>
              <a:t>Company/</a:t>
            </a:r>
            <a:br>
              <a:rPr lang="en-US" noProof="0">
                <a:solidFill>
                  <a:schemeClr val="tx2"/>
                </a:solidFill>
              </a:rPr>
            </a:br>
            <a:r>
              <a:rPr lang="en-US" noProof="0">
                <a:solidFill>
                  <a:schemeClr val="tx2"/>
                </a:solidFill>
              </a:rPr>
              <a:t>Business unit</a:t>
            </a:r>
          </a:p>
        </p:txBody>
      </p:sp>
      <p:sp>
        <p:nvSpPr>
          <p:cNvPr id="69" name="Picture Placeholder 13">
            <a:extLst>
              <a:ext uri="{FF2B5EF4-FFF2-40B4-BE49-F238E27FC236}">
                <a16:creationId xmlns:a16="http://schemas.microsoft.com/office/drawing/2014/main" xmlns="" id="{5CC530E8-C8E0-465B-8E46-173EB2DDFC65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7785102" y="3958773"/>
            <a:ext cx="1098552" cy="1341120"/>
          </a:xfrm>
          <a:solidFill>
            <a:schemeClr val="bg1">
              <a:lumMod val="95000"/>
            </a:schemeClr>
          </a:solidFill>
        </p:spPr>
        <p:txBody>
          <a:bodyPr anchor="t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0" name="Footer Placeholder 37">
            <a:extLst>
              <a:ext uri="{FF2B5EF4-FFF2-40B4-BE49-F238E27FC236}">
                <a16:creationId xmlns:a16="http://schemas.microsoft.com/office/drawing/2014/main" xmlns="" id="{9ED787B9-A73B-3149-A372-37084E411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87170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1" userDrawn="1">
          <p15:clr>
            <a:srgbClr val="FBAE40"/>
          </p15:clr>
        </p15:guide>
      </p15:sldGuideLst>
    </p:ext>
  </p:extLst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38314103-1ECB-406B-B0F2-AD79FFEAC7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6" y="2438401"/>
            <a:ext cx="4257674" cy="41740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3050317"/>
      </p:ext>
    </p:extLst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xmlns="" id="{EF1F66D5-0A19-BC45-B914-8C9923AFBC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77" y="428806"/>
            <a:ext cx="2066322" cy="48122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F764014-B73B-384E-8F55-2847463A7482}"/>
              </a:ext>
            </a:extLst>
          </p:cNvPr>
          <p:cNvSpPr/>
          <p:nvPr userDrawn="1"/>
        </p:nvSpPr>
        <p:spPr>
          <a:xfrm>
            <a:off x="425924" y="2217419"/>
            <a:ext cx="8240109" cy="3843587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6" y="2438402"/>
            <a:ext cx="4257674" cy="40343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374350"/>
      </p:ext>
    </p:extLst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8682FC3-0548-4F49-B458-A92DBC36D276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ooter Placeholder 37">
            <a:extLst>
              <a:ext uri="{FF2B5EF4-FFF2-40B4-BE49-F238E27FC236}">
                <a16:creationId xmlns:a16="http://schemas.microsoft.com/office/drawing/2014/main" xmlns="" id="{9DABE6E1-387E-2446-B20F-E531036185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8195824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AF517B1-0F8D-485F-A459-A68B06B973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100" y="0"/>
            <a:ext cx="8724900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20"/>
            <a:ext cx="3981451" cy="597534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ADA8C1AC-CD09-4BC7-9BA0-9ECE91E536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49DF28-B077-4AEA-B434-1C3CD9566E1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867EF81E-B63C-4930-A0B1-45F12CEFDAD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F4980C8-CFC3-45E8-9FCE-89B9CBC0730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63B5BB2-0F44-4917-AEC8-F65577C7F4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19004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F01FF91-6B1C-EF4D-97AC-45EAD4EDB36A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ooter Placeholder 37">
            <a:extLst>
              <a:ext uri="{FF2B5EF4-FFF2-40B4-BE49-F238E27FC236}">
                <a16:creationId xmlns:a16="http://schemas.microsoft.com/office/drawing/2014/main" xmlns="" id="{07E79BCE-2134-A24C-A410-A96DE0988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69285" y="5211933"/>
            <a:ext cx="61065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8" name="Date Placeholder 24">
            <a:extLst>
              <a:ext uri="{FF2B5EF4-FFF2-40B4-BE49-F238E27FC236}">
                <a16:creationId xmlns:a16="http://schemas.microsoft.com/office/drawing/2014/main" xmlns="" id="{D46BCDA2-52BC-F54B-A313-31959492687F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33685" y="3855651"/>
            <a:ext cx="193625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>
                <a:solidFill>
                  <a:schemeClr val="bg1"/>
                </a:solidFill>
              </a:rPr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128856945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Contact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441EA0DB-0F60-A147-B8A3-E4B2D0684D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77" y="428806"/>
            <a:ext cx="2066322" cy="4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1130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  <a:p>
            <a:endParaRPr lang="en-US" noProof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  <a:p>
            <a:endParaRPr lang="en-US" noProof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Contact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01524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Contact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Title</a:t>
            </a:r>
          </a:p>
          <a:p>
            <a:pPr lvl="0"/>
            <a:r>
              <a:rPr lang="en-US" noProof="0"/>
              <a:t>Company/Business unit</a:t>
            </a:r>
          </a:p>
          <a:p>
            <a:pPr lvl="0"/>
            <a:r>
              <a:rPr lang="en-US" noProof="0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A75592D0-CDCA-D74D-B904-A61E58CFD5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38177" y="428806"/>
            <a:ext cx="2066322" cy="48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9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764014-B73B-384E-8F55-2847463A7482}"/>
              </a:ext>
            </a:extLst>
          </p:cNvPr>
          <p:cNvSpPr/>
          <p:nvPr userDrawn="1"/>
        </p:nvSpPr>
        <p:spPr>
          <a:xfrm>
            <a:off x="637192" y="470506"/>
            <a:ext cx="8240109" cy="3843587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alpha val="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60407"/>
            <a:ext cx="1955968" cy="1535652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ts val="4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val="106344863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noProof="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noProof="0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2475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0853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and content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063049739"/>
      </p:ext>
    </p:extLst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half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2"/>
            <a:ext cx="4025900" cy="4443412"/>
          </a:xfrm>
        </p:spPr>
        <p:txBody>
          <a:bodyPr/>
          <a:lstStyle>
            <a:lvl1pPr marL="129779" indent="-129779"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719520424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55767351"/>
      </p:ext>
    </p:extLst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0"/>
            <a:ext cx="4025900" cy="442863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1" y="1447760"/>
            <a:ext cx="4064000" cy="443488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26482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D76538-71DC-4AFA-82AD-4C4DA947337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529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82522"/>
            <a:ext cx="4025900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48200" y="2377440"/>
            <a:ext cx="4051300" cy="3520004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3" y="1454151"/>
            <a:ext cx="4021137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21"/>
          </p:nvPr>
        </p:nvSpPr>
        <p:spPr>
          <a:xfrm>
            <a:off x="4648201" y="1454151"/>
            <a:ext cx="405130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906344436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2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4" y="1454152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2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401827786"/>
      </p:ext>
    </p:extLst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82522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4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4" y="2382522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22"/>
          </p:nvPr>
        </p:nvSpPr>
        <p:spPr>
          <a:xfrm>
            <a:off x="3248967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2382522"/>
            <a:ext cx="2654492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24"/>
          </p:nvPr>
        </p:nvSpPr>
        <p:spPr>
          <a:xfrm>
            <a:off x="6036094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240187215"/>
      </p:ext>
    </p:extLst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hart and 1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52426" y="2752727"/>
            <a:ext cx="3895725" cy="3414713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Clr>
                <a:schemeClr val="accent1"/>
              </a:buClr>
              <a:defRPr lang="en-US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338138"/>
            <a:ext cx="6954462" cy="8414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1650" kern="1200" baseline="0" dirty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Top Content Placeholder with 2 Chart Column Placeholders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52425" y="1374775"/>
            <a:ext cx="8455025" cy="1206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50"/>
              </a:spcBef>
              <a:buClr>
                <a:schemeClr val="tx2"/>
              </a:buClr>
              <a:defRPr sz="1500">
                <a:solidFill>
                  <a:srgbClr val="00539B"/>
                </a:solidFill>
                <a:latin typeface="Arial"/>
                <a:cs typeface="Arial"/>
              </a:defRPr>
            </a:lvl1pPr>
            <a:lvl2pPr>
              <a:spcBef>
                <a:spcPts val="450"/>
              </a:spcBef>
              <a:buClr>
                <a:schemeClr val="tx2"/>
              </a:buClr>
              <a:defRPr sz="1350">
                <a:latin typeface="Arial"/>
                <a:cs typeface="Arial"/>
              </a:defRPr>
            </a:lvl2pPr>
            <a:lvl3pPr>
              <a:spcBef>
                <a:spcPts val="450"/>
              </a:spcBef>
              <a:buClr>
                <a:schemeClr val="tx2"/>
              </a:buClr>
              <a:defRPr sz="1200">
                <a:latin typeface="Arial"/>
                <a:cs typeface="Arial"/>
              </a:defRPr>
            </a:lvl3pPr>
            <a:lvl4pPr>
              <a:spcBef>
                <a:spcPts val="450"/>
              </a:spcBef>
              <a:buClr>
                <a:schemeClr val="tx2"/>
              </a:buClr>
              <a:defRPr sz="1050">
                <a:latin typeface="Arial"/>
                <a:cs typeface="Arial"/>
              </a:defRPr>
            </a:lvl4pPr>
            <a:lvl5pPr>
              <a:spcBef>
                <a:spcPts val="450"/>
              </a:spcBef>
              <a:buClr>
                <a:schemeClr val="tx2"/>
              </a:buClr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800600" y="2752727"/>
            <a:ext cx="4040188" cy="341471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/>
              <a:buChar char="•"/>
              <a:defRPr lang="en-US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10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1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705838"/>
      </p:ext>
    </p:extLst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338138"/>
            <a:ext cx="6962775" cy="8447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50">
                <a:latin typeface="Arial"/>
                <a:cs typeface="Arial"/>
              </a:defRPr>
            </a:lvl1pPr>
          </a:lstStyle>
          <a:p>
            <a:r>
              <a:rPr lang="en-US" dirty="0"/>
              <a:t>Title Only Option</a:t>
            </a:r>
          </a:p>
        </p:txBody>
      </p:sp>
    </p:spTree>
    <p:extLst>
      <p:ext uri="{BB962C8B-B14F-4D97-AF65-F5344CB8AC3E}">
        <p14:creationId xmlns:p14="http://schemas.microsoft.com/office/powerpoint/2010/main" val="2902384392"/>
      </p:ext>
    </p:extLst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338138"/>
            <a:ext cx="6962775" cy="8447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defRPr sz="1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Title and 2-Column Content Placeholder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1" y="1365252"/>
            <a:ext cx="3895725" cy="47926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&gt;"/>
              <a:defRPr sz="1350">
                <a:solidFill>
                  <a:srgbClr val="00539B"/>
                </a:solidFill>
                <a:latin typeface="Arial"/>
                <a:cs typeface="Arial"/>
              </a:defRPr>
            </a:lvl1pPr>
            <a:lvl2pPr marL="342900" indent="-171450">
              <a:spcBef>
                <a:spcPts val="450"/>
              </a:spcBef>
              <a:buClr>
                <a:schemeClr val="tx2"/>
              </a:buClr>
              <a:buSzPct val="80000"/>
              <a:buFont typeface="Arial" pitchFamily="34" charset="0"/>
              <a:buChar char="–"/>
              <a:defRPr sz="1200">
                <a:latin typeface="Arial"/>
                <a:cs typeface="Arial"/>
              </a:defRPr>
            </a:lvl2pPr>
            <a:lvl3pPr marL="514350" indent="-171450">
              <a:spcBef>
                <a:spcPts val="450"/>
              </a:spcBef>
              <a:buClr>
                <a:schemeClr val="tx2"/>
              </a:buClr>
              <a:defRPr sz="1200">
                <a:latin typeface="Arial"/>
                <a:cs typeface="Arial"/>
              </a:defRPr>
            </a:lvl3pPr>
            <a:lvl4pPr marL="685800" indent="-171450">
              <a:spcBef>
                <a:spcPts val="450"/>
              </a:spcBef>
              <a:buClr>
                <a:schemeClr val="tx2"/>
              </a:buClr>
              <a:defRPr sz="1050">
                <a:latin typeface="Arial"/>
                <a:cs typeface="Arial"/>
              </a:defRPr>
            </a:lvl4pPr>
            <a:lvl5pPr>
              <a:spcBef>
                <a:spcPts val="450"/>
              </a:spcBef>
              <a:buClr>
                <a:schemeClr val="tx2"/>
              </a:buClr>
              <a:buNone/>
              <a:defRPr sz="9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791076" y="1365252"/>
            <a:ext cx="3895725" cy="4792663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71450">
              <a:spcBef>
                <a:spcPts val="450"/>
              </a:spcBef>
              <a:buClr>
                <a:schemeClr val="tx2"/>
              </a:buClr>
              <a:buFont typeface="Arial" pitchFamily="34" charset="0"/>
              <a:buChar char="&gt;"/>
              <a:defRPr sz="1350">
                <a:solidFill>
                  <a:srgbClr val="00539B"/>
                </a:solidFill>
                <a:latin typeface="Arial"/>
                <a:cs typeface="Arial"/>
              </a:defRPr>
            </a:lvl1pPr>
            <a:lvl2pPr marL="342900" indent="-171450">
              <a:spcBef>
                <a:spcPts val="450"/>
              </a:spcBef>
              <a:buClr>
                <a:schemeClr val="tx2"/>
              </a:buClr>
              <a:buSzPct val="80000"/>
              <a:buFont typeface="Arial" pitchFamily="34" charset="0"/>
              <a:buChar char="–"/>
              <a:defRPr sz="1200">
                <a:latin typeface="Arial"/>
                <a:cs typeface="Arial"/>
              </a:defRPr>
            </a:lvl2pPr>
            <a:lvl3pPr marL="514350" indent="-171450">
              <a:spcBef>
                <a:spcPts val="450"/>
              </a:spcBef>
              <a:buClr>
                <a:schemeClr val="tx2"/>
              </a:buClr>
              <a:defRPr sz="1200">
                <a:latin typeface="Arial"/>
                <a:cs typeface="Arial"/>
              </a:defRPr>
            </a:lvl3pPr>
            <a:lvl4pPr marL="685800" indent="-171450">
              <a:spcBef>
                <a:spcPts val="450"/>
              </a:spcBef>
              <a:buClr>
                <a:schemeClr val="tx2"/>
              </a:buClr>
              <a:defRPr sz="1050">
                <a:latin typeface="Arial"/>
                <a:cs typeface="Arial"/>
              </a:defRPr>
            </a:lvl4pPr>
            <a:lvl5pPr>
              <a:spcBef>
                <a:spcPts val="450"/>
              </a:spcBef>
              <a:buClr>
                <a:schemeClr val="tx2"/>
              </a:buClr>
              <a:buNone/>
              <a:defRPr sz="90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344989"/>
      </p:ext>
    </p:extLst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10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1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</p:spTree>
    <p:extLst>
      <p:ext uri="{BB962C8B-B14F-4D97-AF65-F5344CB8AC3E}">
        <p14:creationId xmlns:p14="http://schemas.microsoft.com/office/powerpoint/2010/main" val="1405056886"/>
      </p:ext>
    </p:extLst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/>
          <a:lstStyle/>
          <a:p>
            <a:fld id="{8EDF9624-D0A6-A045-9AEB-0BF2F7D9FB70}" type="datetime1">
              <a:rPr lang="en-US" smtClean="0">
                <a:solidFill>
                  <a:srgbClr val="00539B"/>
                </a:solidFill>
              </a:rPr>
              <a:pPr/>
              <a:t>10/26/2021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1" y="6528310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539B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1" y="6528308"/>
            <a:ext cx="345440" cy="185420"/>
          </a:xfrm>
          <a:prstGeom prst="rect">
            <a:avLst/>
          </a:prstGeom>
        </p:spPr>
        <p:txBody>
          <a:bodyPr/>
          <a:lstStyle/>
          <a:p>
            <a:fld id="{116D1988-50EC-4BB3-865F-87CF946FA9F8}" type="slidenum">
              <a:rPr lang="en-US" smtClean="0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6" y="6080127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675" i="0" baseline="0">
                <a:solidFill>
                  <a:schemeClr val="bg2"/>
                </a:solidFill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675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736677621"/>
      </p:ext>
    </p:extLst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1389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0853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and content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602973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C7D796-6BC2-4D4A-BFD4-F537207C9EF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4036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 Tru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1535696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1BC2D8A2-4125-4668-8C55-93A5CA67594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656188" y="3124501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xmlns="" id="{DE0D9BC1-637D-4E0E-A32B-17FEC47964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54600" y="3619461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568526C-BD50-4455-925C-D9793BDFF3B3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3656188" y="5031966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xmlns="" id="{41634AE4-353C-4483-96AB-BA03CB55BB9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4600" y="5526927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662BED55-D827-4141-8583-1353B1277A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3697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half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2"/>
            <a:ext cx="4025900" cy="4443412"/>
          </a:xfrm>
        </p:spPr>
        <p:txBody>
          <a:bodyPr/>
          <a:lstStyle>
            <a:lvl1pPr marL="129779" indent="-129779"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546642210"/>
      </p:ext>
    </p:extLst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974372026"/>
      </p:ext>
    </p:extLst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0"/>
            <a:ext cx="4025900" cy="442863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1" y="1447760"/>
            <a:ext cx="4064000" cy="443488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680289120"/>
      </p:ext>
    </p:extLst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82522"/>
            <a:ext cx="4025900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48200" y="2377440"/>
            <a:ext cx="4051300" cy="3520004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3" y="1454151"/>
            <a:ext cx="4021137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21"/>
          </p:nvPr>
        </p:nvSpPr>
        <p:spPr>
          <a:xfrm>
            <a:off x="4648201" y="1454151"/>
            <a:ext cx="405130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651923975"/>
      </p:ext>
    </p:extLst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2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4" y="1454152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2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87212757"/>
      </p:ext>
    </p:extLst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82522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4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4" y="2382522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22"/>
          </p:nvPr>
        </p:nvSpPr>
        <p:spPr>
          <a:xfrm>
            <a:off x="3248967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2382522"/>
            <a:ext cx="2654492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24"/>
          </p:nvPr>
        </p:nvSpPr>
        <p:spPr>
          <a:xfrm>
            <a:off x="6036094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1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41011465"/>
      </p:ext>
    </p:extLst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hart and 1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52426" y="2752727"/>
            <a:ext cx="3895725" cy="3414713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Clr>
                <a:schemeClr val="accent1"/>
              </a:buClr>
              <a:defRPr lang="en-US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338138"/>
            <a:ext cx="6954462" cy="8414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1650" kern="1200" baseline="0" dirty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Top Content Placeholder with 2 Chart Column Placeholders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52425" y="1374775"/>
            <a:ext cx="8455025" cy="1206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50"/>
              </a:spcBef>
              <a:buClr>
                <a:schemeClr val="tx2"/>
              </a:buClr>
              <a:defRPr sz="1500">
                <a:solidFill>
                  <a:srgbClr val="00539B"/>
                </a:solidFill>
                <a:latin typeface="Arial"/>
                <a:cs typeface="Arial"/>
              </a:defRPr>
            </a:lvl1pPr>
            <a:lvl2pPr>
              <a:spcBef>
                <a:spcPts val="450"/>
              </a:spcBef>
              <a:buClr>
                <a:schemeClr val="tx2"/>
              </a:buClr>
              <a:defRPr sz="1350">
                <a:latin typeface="Arial"/>
                <a:cs typeface="Arial"/>
              </a:defRPr>
            </a:lvl2pPr>
            <a:lvl3pPr>
              <a:spcBef>
                <a:spcPts val="450"/>
              </a:spcBef>
              <a:buClr>
                <a:schemeClr val="tx2"/>
              </a:buClr>
              <a:defRPr sz="1200">
                <a:latin typeface="Arial"/>
                <a:cs typeface="Arial"/>
              </a:defRPr>
            </a:lvl3pPr>
            <a:lvl4pPr>
              <a:spcBef>
                <a:spcPts val="450"/>
              </a:spcBef>
              <a:buClr>
                <a:schemeClr val="tx2"/>
              </a:buClr>
              <a:defRPr sz="1050">
                <a:latin typeface="Arial"/>
                <a:cs typeface="Arial"/>
              </a:defRPr>
            </a:lvl4pPr>
            <a:lvl5pPr>
              <a:spcBef>
                <a:spcPts val="450"/>
              </a:spcBef>
              <a:buClr>
                <a:schemeClr val="tx2"/>
              </a:buClr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800600" y="2752727"/>
            <a:ext cx="4040188" cy="341471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/>
              <a:buChar char="•"/>
              <a:defRPr lang="en-US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10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1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9032"/>
      </p:ext>
    </p:extLst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Primary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05477" y="-18842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1" y="3451227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209517101"/>
      </p:ext>
    </p:extLst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0853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and content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54152"/>
            <a:ext cx="8229600" cy="444341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131459398"/>
      </p:ext>
    </p:extLst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half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2"/>
            <a:ext cx="4025900" cy="4443412"/>
          </a:xfrm>
        </p:spPr>
        <p:txBody>
          <a:bodyPr/>
          <a:lstStyle>
            <a:lvl1pPr marL="129779" indent="-129779"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7890032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le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32513" y="2344784"/>
            <a:ext cx="2747962" cy="914651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134101" y="3257700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132513" y="3564232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  <a:p>
            <a:endParaRPr lang="en-US" dirty="0"/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7" y="1849821"/>
            <a:ext cx="2747963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134101" y="2038251"/>
            <a:ext cx="2749376" cy="306533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600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801503356"/>
      </p:ext>
    </p:extLst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0"/>
            <a:ext cx="4025900" cy="442863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35502" y="1447760"/>
            <a:ext cx="4064000" cy="4434880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708112500"/>
      </p:ext>
    </p:extLst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two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82528"/>
            <a:ext cx="4025900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9" hasCustomPrompt="1"/>
          </p:nvPr>
        </p:nvSpPr>
        <p:spPr>
          <a:xfrm>
            <a:off x="4648200" y="2377440"/>
            <a:ext cx="4051300" cy="3520004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63" y="1454151"/>
            <a:ext cx="4021137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21"/>
          </p:nvPr>
        </p:nvSpPr>
        <p:spPr>
          <a:xfrm>
            <a:off x="4648212" y="1454151"/>
            <a:ext cx="405130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1039601917"/>
      </p:ext>
    </p:extLst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1454158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4" y="1454158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1454158"/>
            <a:ext cx="2654492" cy="444341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482668818"/>
      </p:ext>
    </p:extLst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ith C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96" y="470884"/>
            <a:ext cx="8229600" cy="422592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 dirty="0"/>
              <a:t>Click to edit three content title text style in Arial 24pt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1" y="2382528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89371-C1CC-4AE5-9EBA-B1B727D1D621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0"/>
          </p:nvPr>
        </p:nvSpPr>
        <p:spPr>
          <a:xfrm>
            <a:off x="461975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1" hasCustomPrompt="1"/>
          </p:nvPr>
        </p:nvSpPr>
        <p:spPr>
          <a:xfrm>
            <a:off x="3244204" y="2382528"/>
            <a:ext cx="2654492" cy="3515043"/>
          </a:xfrm>
          <a:noFill/>
        </p:spPr>
        <p:txBody>
          <a:bodyPr/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18" name="Content Placeholder 14"/>
          <p:cNvSpPr>
            <a:spLocks noGrp="1"/>
          </p:cNvSpPr>
          <p:nvPr>
            <p:ph sz="quarter" idx="22"/>
          </p:nvPr>
        </p:nvSpPr>
        <p:spPr>
          <a:xfrm>
            <a:off x="3248974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3" hasCustomPrompt="1"/>
          </p:nvPr>
        </p:nvSpPr>
        <p:spPr>
          <a:xfrm>
            <a:off x="6031330" y="2382528"/>
            <a:ext cx="2654492" cy="3515043"/>
          </a:xfrm>
          <a:noFill/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20" name="Content Placeholder 14"/>
          <p:cNvSpPr>
            <a:spLocks noGrp="1"/>
          </p:cNvSpPr>
          <p:nvPr>
            <p:ph sz="quarter" idx="24"/>
          </p:nvPr>
        </p:nvSpPr>
        <p:spPr>
          <a:xfrm>
            <a:off x="6036105" y="1454151"/>
            <a:ext cx="2651351" cy="812800"/>
          </a:xfrm>
          <a:noFill/>
        </p:spPr>
        <p:txBody>
          <a:bodyPr anchor="ctr"/>
          <a:lstStyle>
            <a:lvl1pPr marL="0" indent="0" algn="ctr">
              <a:buFontTx/>
              <a:buNone/>
              <a:defRPr b="1"/>
            </a:lvl1pPr>
            <a:lvl2pPr marL="144542" indent="0" algn="ctr">
              <a:buFontTx/>
              <a:buNone/>
              <a:defRPr/>
            </a:lvl2pPr>
            <a:lvl3pPr marL="281702" indent="0" algn="ctr">
              <a:buFontTx/>
              <a:buNone/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2754194659"/>
      </p:ext>
    </p:extLst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hart and 1 Bottom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352427" y="2752732"/>
            <a:ext cx="3895725" cy="3414713"/>
          </a:xfrm>
          <a:prstGeom prst="rect">
            <a:avLst/>
          </a:prstGeom>
        </p:spPr>
        <p:txBody>
          <a:bodyPr/>
          <a:lstStyle>
            <a:lvl1pPr>
              <a:spcBef>
                <a:spcPts val="450"/>
              </a:spcBef>
              <a:buClr>
                <a:schemeClr val="accent1"/>
              </a:buClr>
              <a:defRPr lang="en-US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52426" y="338138"/>
            <a:ext cx="6954462" cy="84143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lang="en-US" sz="1650" kern="1200" baseline="0" dirty="0">
                <a:solidFill>
                  <a:schemeClr val="accent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Top Content Placeholder with 2 Chart Column Placeholders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352426" y="1374775"/>
            <a:ext cx="8455025" cy="1206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450"/>
              </a:spcBef>
              <a:buClr>
                <a:schemeClr val="tx2"/>
              </a:buClr>
              <a:defRPr sz="1500">
                <a:solidFill>
                  <a:srgbClr val="00539B"/>
                </a:solidFill>
                <a:latin typeface="Arial"/>
                <a:cs typeface="Arial"/>
              </a:defRPr>
            </a:lvl1pPr>
            <a:lvl2pPr>
              <a:spcBef>
                <a:spcPts val="450"/>
              </a:spcBef>
              <a:buClr>
                <a:schemeClr val="tx2"/>
              </a:buClr>
              <a:defRPr sz="1350">
                <a:latin typeface="Arial"/>
                <a:cs typeface="Arial"/>
              </a:defRPr>
            </a:lvl2pPr>
            <a:lvl3pPr>
              <a:spcBef>
                <a:spcPts val="450"/>
              </a:spcBef>
              <a:buClr>
                <a:schemeClr val="tx2"/>
              </a:buClr>
              <a:defRPr sz="1200">
                <a:latin typeface="Arial"/>
                <a:cs typeface="Arial"/>
              </a:defRPr>
            </a:lvl3pPr>
            <a:lvl4pPr>
              <a:spcBef>
                <a:spcPts val="450"/>
              </a:spcBef>
              <a:buClr>
                <a:schemeClr val="tx2"/>
              </a:buClr>
              <a:defRPr sz="1050">
                <a:latin typeface="Arial"/>
                <a:cs typeface="Arial"/>
              </a:defRPr>
            </a:lvl4pPr>
            <a:lvl5pPr>
              <a:spcBef>
                <a:spcPts val="450"/>
              </a:spcBef>
              <a:buClr>
                <a:schemeClr val="tx2"/>
              </a:buClr>
              <a:defRPr sz="900">
                <a:latin typeface="Arial"/>
                <a:cs typeface="Arial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4800600" y="2752732"/>
            <a:ext cx="4040188" cy="3414713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450"/>
              </a:spcBef>
              <a:buClr>
                <a:schemeClr val="accent1"/>
              </a:buClr>
              <a:buFont typeface="Arial"/>
              <a:buChar char="•"/>
              <a:defRPr lang="en-US" sz="15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32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2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47652"/>
      </p:ext>
    </p:extLst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1010" y="471452"/>
            <a:ext cx="8229600" cy="42259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/>
          <a:lstStyle/>
          <a:p>
            <a:fld id="{8EDF9624-D0A6-A045-9AEB-0BF2F7D9FB70}" type="datetime1">
              <a:rPr lang="en-US">
                <a:solidFill>
                  <a:srgbClr val="00539B"/>
                </a:solidFill>
              </a:rPr>
              <a:pPr/>
              <a:t>10/26/2021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06881" y="6528332"/>
            <a:ext cx="970280" cy="180975"/>
          </a:xfrm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rgbClr val="00539B"/>
                </a:solidFill>
              </a:rPr>
              <a:t>Confidential</a:t>
            </a:r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2122" y="6528308"/>
            <a:ext cx="345440" cy="185420"/>
          </a:xfrm>
          <a:prstGeom prst="rect">
            <a:avLst/>
          </a:prstGeom>
        </p:spPr>
        <p:txBody>
          <a:bodyPr/>
          <a:lstStyle/>
          <a:p>
            <a:fld id="{116D1988-50EC-4BB3-865F-87CF946FA9F8}" type="slidenum">
              <a:rPr lang="en-US">
                <a:solidFill>
                  <a:srgbClr val="00539B"/>
                </a:solidFill>
              </a:rPr>
              <a:pPr/>
              <a:t>‹#›</a:t>
            </a:fld>
            <a:endParaRPr lang="en-US" dirty="0">
              <a:solidFill>
                <a:srgbClr val="00539B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59107" y="6080149"/>
            <a:ext cx="6667119" cy="460375"/>
          </a:xfrm>
        </p:spPr>
        <p:txBody>
          <a:bodyPr rIns="0" bIns="45720" anchor="b">
            <a:noAutofit/>
          </a:bodyPr>
          <a:lstStyle>
            <a:lvl1pPr>
              <a:buFontTx/>
              <a:buNone/>
              <a:defRPr sz="675" i="0" baseline="0">
                <a:solidFill>
                  <a:schemeClr val="bg2"/>
                </a:solidFill>
              </a:defRPr>
            </a:lvl1pPr>
            <a:lvl2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 sz="675" i="0" baseline="0">
                <a:solidFill>
                  <a:schemeClr val="bg2"/>
                </a:solidFill>
              </a:defRPr>
            </a:lvl2pPr>
          </a:lstStyle>
          <a:p>
            <a:pPr lvl="0">
              <a:spcAft>
                <a:spcPts val="0"/>
              </a:spcAft>
            </a:pPr>
            <a:r>
              <a:rPr lang="en-US"/>
              <a:t>Click to edit Master text styles</a:t>
            </a:r>
          </a:p>
          <a:p>
            <a:pPr lvl="1">
              <a:spcAft>
                <a:spcPts val="0"/>
              </a:spcAft>
            </a:pPr>
            <a:r>
              <a:rPr lang="en-US"/>
              <a:t>Second level</a:t>
            </a:r>
          </a:p>
          <a:p>
            <a:pPr lvl="2">
              <a:spcAft>
                <a:spcPts val="0"/>
              </a:spcAft>
            </a:pPr>
            <a:r>
              <a:rPr lang="en-US"/>
              <a:t>Third level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61016" y="926593"/>
            <a:ext cx="8232775" cy="386270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Subtitle text style in Arial 16pt, sentence case</a:t>
            </a:r>
          </a:p>
        </p:txBody>
      </p:sp>
    </p:spTree>
    <p:extLst>
      <p:ext uri="{BB962C8B-B14F-4D97-AF65-F5344CB8AC3E}">
        <p14:creationId xmlns:p14="http://schemas.microsoft.com/office/powerpoint/2010/main" val="3468574993"/>
      </p:ext>
    </p:extLst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8989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Title 32pt Arial </a:t>
            </a:r>
          </a:p>
        </p:txBody>
      </p:sp>
      <p:sp>
        <p:nvSpPr>
          <p:cNvPr id="4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4" y="3451226"/>
            <a:ext cx="5823857" cy="879475"/>
          </a:xfrm>
          <a:prstGeom prst="rect">
            <a:avLst/>
          </a:prstGeom>
        </p:spPr>
        <p:txBody>
          <a:bodyPr tIns="45720" bIns="45720"/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Presentation Subtitle is at 20pt Arial font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98780" y="4344503"/>
            <a:ext cx="5833872" cy="337520"/>
          </a:xfrm>
          <a:prstGeom prst="rect">
            <a:avLst/>
          </a:prstGeom>
        </p:spPr>
        <p:txBody>
          <a:bodyPr lIns="45720" rIns="45720" anchor="t"/>
          <a:lstStyle>
            <a:lvl1pPr>
              <a:defRPr sz="1050" b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0433960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Primary 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462991" y="1354"/>
            <a:ext cx="2681021" cy="6885721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  <a:gd name="connsiteX0" fmla="*/ 0 w 3571521"/>
              <a:gd name="connsiteY0" fmla="*/ 7054 h 6965576"/>
              <a:gd name="connsiteX1" fmla="*/ 3571521 w 3571521"/>
              <a:gd name="connsiteY1" fmla="*/ 0 h 6965576"/>
              <a:gd name="connsiteX2" fmla="*/ 3571521 w 3571521"/>
              <a:gd name="connsiteY2" fmla="*/ 6965576 h 6965576"/>
              <a:gd name="connsiteX3" fmla="*/ 1086393 w 3571521"/>
              <a:gd name="connsiteY3" fmla="*/ 6957956 h 6965576"/>
              <a:gd name="connsiteX4" fmla="*/ 0 w 3571521"/>
              <a:gd name="connsiteY4" fmla="*/ 7054 h 6965576"/>
              <a:gd name="connsiteX0" fmla="*/ 0 w 3571521"/>
              <a:gd name="connsiteY0" fmla="*/ 7054 h 6972818"/>
              <a:gd name="connsiteX1" fmla="*/ 3571521 w 3571521"/>
              <a:gd name="connsiteY1" fmla="*/ 0 h 6972818"/>
              <a:gd name="connsiteX2" fmla="*/ 3571521 w 3571521"/>
              <a:gd name="connsiteY2" fmla="*/ 6965576 h 6972818"/>
              <a:gd name="connsiteX3" fmla="*/ 1106153 w 3571521"/>
              <a:gd name="connsiteY3" fmla="*/ 6972818 h 6972818"/>
              <a:gd name="connsiteX4" fmla="*/ 0 w 3571521"/>
              <a:gd name="connsiteY4" fmla="*/ 7054 h 6972818"/>
              <a:gd name="connsiteX0" fmla="*/ 0 w 3571521"/>
              <a:gd name="connsiteY0" fmla="*/ 7054 h 6995113"/>
              <a:gd name="connsiteX1" fmla="*/ 3571521 w 3571521"/>
              <a:gd name="connsiteY1" fmla="*/ 0 h 6995113"/>
              <a:gd name="connsiteX2" fmla="*/ 3571521 w 3571521"/>
              <a:gd name="connsiteY2" fmla="*/ 6965576 h 6995113"/>
              <a:gd name="connsiteX3" fmla="*/ 1036994 w 3571521"/>
              <a:gd name="connsiteY3" fmla="*/ 6995113 h 6995113"/>
              <a:gd name="connsiteX4" fmla="*/ 0 w 3571521"/>
              <a:gd name="connsiteY4" fmla="*/ 7054 h 6995113"/>
              <a:gd name="connsiteX0" fmla="*/ 0 w 3620920"/>
              <a:gd name="connsiteY0" fmla="*/ 7054 h 6995113"/>
              <a:gd name="connsiteX1" fmla="*/ 3620920 w 3620920"/>
              <a:gd name="connsiteY1" fmla="*/ 0 h 6995113"/>
              <a:gd name="connsiteX2" fmla="*/ 3620920 w 3620920"/>
              <a:gd name="connsiteY2" fmla="*/ 6965576 h 6995113"/>
              <a:gd name="connsiteX3" fmla="*/ 1086393 w 3620920"/>
              <a:gd name="connsiteY3" fmla="*/ 6995113 h 6995113"/>
              <a:gd name="connsiteX4" fmla="*/ 0 w 3620920"/>
              <a:gd name="connsiteY4" fmla="*/ 7054 h 6995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20920" h="6995113">
                <a:moveTo>
                  <a:pt x="0" y="7054"/>
                </a:moveTo>
                <a:lnTo>
                  <a:pt x="3620920" y="0"/>
                </a:lnTo>
                <a:lnTo>
                  <a:pt x="3620920" y="6965576"/>
                </a:lnTo>
                <a:lnTo>
                  <a:pt x="1086393" y="6995113"/>
                </a:lnTo>
                <a:lnTo>
                  <a:pt x="0" y="7054"/>
                </a:lnTo>
                <a:close/>
              </a:path>
            </a:pathLst>
          </a:custGeom>
          <a:solidFill>
            <a:srgbClr val="002B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26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4" y="3451233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3750936133"/>
      </p:ext>
    </p:extLst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2427" y="338138"/>
            <a:ext cx="6962775" cy="84471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650">
                <a:latin typeface="Arial"/>
                <a:cs typeface="Arial"/>
              </a:defRPr>
            </a:lvl1pPr>
          </a:lstStyle>
          <a:p>
            <a:r>
              <a:rPr lang="en-US" dirty="0"/>
              <a:t>Click to edit title only in Arial 24pt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32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2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86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picture on the righ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E33E5A15-D715-4B13-963F-B039FC4204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8175" y="2671409"/>
            <a:ext cx="2747963" cy="5852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Contact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0E7355DA-FC44-4B89-85BB-3D41DC0ED129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9763" y="3454174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xmlns="" id="{DE9E6830-9C19-4BEA-89E1-3C56B39B8B6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8175" y="383601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BB823464-F19A-4659-8716-88B70E204CF9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639763" y="4646345"/>
            <a:ext cx="2749376" cy="349651"/>
          </a:xfrm>
          <a:prstGeom prst="rect">
            <a:avLst/>
          </a:prstGeom>
          <a:noFill/>
        </p:spPr>
        <p:txBody>
          <a:bodyPr lIns="0" tIns="91440" rIns="0" bIns="91440" anchor="t" anchorCtr="0">
            <a:noAutofit/>
          </a:bodyPr>
          <a:lstStyle>
            <a:lvl1pPr marL="0" indent="0">
              <a:buNone/>
              <a:defRPr sz="1000" b="1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BD59B5D2-C87D-4461-A64B-B9430F9BF6F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8175" y="5028189"/>
            <a:ext cx="2747962" cy="994688"/>
          </a:xfrm>
        </p:spPr>
        <p:txBody>
          <a:bodyPr/>
          <a:lstStyle>
            <a:lvl1pPr>
              <a:spcAft>
                <a:spcPts val="0"/>
              </a:spcAft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r>
              <a:rPr lang="en-US"/>
              <a:t>prename.name@amerisourcebergen.com</a:t>
            </a:r>
          </a:p>
        </p:txBody>
      </p:sp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xmlns="" id="{1BA6E41A-9895-4AF1-9789-8EE540E6CB4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660776" y="0"/>
            <a:ext cx="551832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20897CDD-593F-BE41-BEBB-9656D3CBC3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8" y="431272"/>
            <a:ext cx="2059196" cy="479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542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CD3C87-8C67-C543-8082-E85E43825602}"/>
              </a:ext>
            </a:extLst>
          </p:cNvPr>
          <p:cNvSpPr/>
          <p:nvPr userDrawn="1"/>
        </p:nvSpPr>
        <p:spPr>
          <a:xfrm>
            <a:off x="-7975" y="0"/>
            <a:ext cx="9144000" cy="585061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EFD241A-9961-B748-AEA1-51B0A2412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14797"/>
            <a:ext cx="6858000" cy="8183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66B588C-55D4-FF4B-86BF-1C5D42D7FF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842000"/>
            <a:ext cx="9144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9123"/>
      </p:ext>
    </p:extLst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6BCD3C87-8C67-C543-8082-E85E43825602}"/>
              </a:ext>
            </a:extLst>
          </p:cNvPr>
          <p:cNvSpPr/>
          <p:nvPr userDrawn="1"/>
        </p:nvSpPr>
        <p:spPr>
          <a:xfrm>
            <a:off x="-7975" y="10633"/>
            <a:ext cx="9144000" cy="5847243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9902F531-BAB8-2248-BB2C-9B24565F4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2514797"/>
            <a:ext cx="6858000" cy="81831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7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42783462"/>
      </p:ext>
    </p:extLst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— Grey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706E382-E710-8442-AE70-489850D843AF}"/>
              </a:ext>
            </a:extLst>
          </p:cNvPr>
          <p:cNvSpPr/>
          <p:nvPr userDrawn="1"/>
        </p:nvSpPr>
        <p:spPr>
          <a:xfrm>
            <a:off x="0" y="0"/>
            <a:ext cx="9144000" cy="990000"/>
          </a:xfrm>
          <a:prstGeom prst="rect">
            <a:avLst/>
          </a:prstGeom>
          <a:solidFill>
            <a:srgbClr val="535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C9DCB60-BEBF-D744-926F-37B105D48E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5423"/>
          <a:stretch/>
        </p:blipFill>
        <p:spPr>
          <a:xfrm>
            <a:off x="0" y="0"/>
            <a:ext cx="9147586" cy="990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6AFB0F-9A41-E140-92FA-F9825CB3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4303"/>
            <a:ext cx="7886700" cy="4477407"/>
          </a:xfrm>
        </p:spPr>
        <p:txBody>
          <a:bodyPr/>
          <a:lstStyle>
            <a:lvl1pPr>
              <a:buClr>
                <a:srgbClr val="C8102E"/>
              </a:buClr>
              <a:defRPr>
                <a:solidFill>
                  <a:srgbClr val="313235"/>
                </a:solidFill>
              </a:defRPr>
            </a:lvl1pPr>
            <a:lvl2pPr>
              <a:buClr>
                <a:srgbClr val="C8102E"/>
              </a:buClr>
              <a:defRPr>
                <a:solidFill>
                  <a:srgbClr val="313235"/>
                </a:solidFill>
              </a:defRPr>
            </a:lvl2pPr>
            <a:lvl3pPr>
              <a:buClr>
                <a:srgbClr val="C8102E"/>
              </a:buClr>
              <a:defRPr>
                <a:solidFill>
                  <a:srgbClr val="313235"/>
                </a:solidFill>
              </a:defRPr>
            </a:lvl3pPr>
            <a:lvl4pPr>
              <a:buClr>
                <a:srgbClr val="C8102E"/>
              </a:buClr>
              <a:defRPr>
                <a:solidFill>
                  <a:srgbClr val="313235"/>
                </a:solidFill>
              </a:defRPr>
            </a:lvl4pPr>
            <a:lvl5pPr>
              <a:buClr>
                <a:srgbClr val="C8102E"/>
              </a:buClr>
              <a:defRPr>
                <a:solidFill>
                  <a:srgbClr val="3132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F2B18D7-3C87-9F43-9360-8E35EEC88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315"/>
            <a:ext cx="7886700" cy="7756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9119228"/>
      </p:ext>
    </p:extLst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— Red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7FD9188-E58F-3A41-A675-53319E2DB1FE}"/>
              </a:ext>
            </a:extLst>
          </p:cNvPr>
          <p:cNvSpPr/>
          <p:nvPr userDrawn="1"/>
        </p:nvSpPr>
        <p:spPr>
          <a:xfrm>
            <a:off x="0" y="0"/>
            <a:ext cx="9144000" cy="990000"/>
          </a:xfrm>
          <a:prstGeom prst="rect">
            <a:avLst/>
          </a:prstGeom>
          <a:solidFill>
            <a:srgbClr val="C810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highlight>
                <a:srgbClr val="C8102E"/>
              </a:highlight>
            </a:endParaRP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xmlns="" id="{7C2846F6-2BA6-A244-9959-E5A88C58CB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" b="75423"/>
          <a:stretch/>
        </p:blipFill>
        <p:spPr>
          <a:xfrm>
            <a:off x="0" y="-1"/>
            <a:ext cx="9147586" cy="9900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69C8BEE2-3253-464B-8349-6043921D29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24303"/>
            <a:ext cx="7886700" cy="4477407"/>
          </a:xfrm>
        </p:spPr>
        <p:txBody>
          <a:bodyPr/>
          <a:lstStyle>
            <a:lvl1pPr>
              <a:buClr>
                <a:srgbClr val="53565A"/>
              </a:buClr>
              <a:defRPr>
                <a:solidFill>
                  <a:srgbClr val="313235"/>
                </a:solidFill>
              </a:defRPr>
            </a:lvl1pPr>
            <a:lvl2pPr>
              <a:buClr>
                <a:srgbClr val="53565A"/>
              </a:buClr>
              <a:defRPr>
                <a:solidFill>
                  <a:srgbClr val="313235"/>
                </a:solidFill>
              </a:defRPr>
            </a:lvl2pPr>
            <a:lvl3pPr>
              <a:buClr>
                <a:srgbClr val="53565A"/>
              </a:buClr>
              <a:defRPr>
                <a:solidFill>
                  <a:srgbClr val="313235"/>
                </a:solidFill>
              </a:defRPr>
            </a:lvl3pPr>
            <a:lvl4pPr>
              <a:buClr>
                <a:srgbClr val="53565A"/>
              </a:buClr>
              <a:defRPr>
                <a:solidFill>
                  <a:srgbClr val="313235"/>
                </a:solidFill>
              </a:defRPr>
            </a:lvl4pPr>
            <a:lvl5pPr>
              <a:buClr>
                <a:srgbClr val="53565A"/>
              </a:buClr>
              <a:defRPr>
                <a:solidFill>
                  <a:srgbClr val="31323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xmlns="" id="{DE053EC9-73B9-9440-80CE-E4D3728EE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14315"/>
            <a:ext cx="7886700" cy="775687"/>
          </a:xfrm>
        </p:spPr>
        <p:txBody>
          <a:bodyPr/>
          <a:lstStyle>
            <a:lvl1pPr>
              <a:defRPr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010518"/>
      </p:ext>
    </p:extLst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FF14678D-66AA-524B-A14C-A7C08D910D7C}"/>
              </a:ext>
            </a:extLst>
          </p:cNvPr>
          <p:cNvSpPr/>
          <p:nvPr userDrawn="1"/>
        </p:nvSpPr>
        <p:spPr>
          <a:xfrm>
            <a:off x="0" y="0"/>
            <a:ext cx="9144000" cy="6858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870301928"/>
      </p:ext>
    </p:extLst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06630-2947-4BE7-9CB7-9D4445163393}" type="datetime1">
              <a:rPr lang="en-US" smtClean="0"/>
              <a:t>10/26/2021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487D-44AE-1A43-8F52-4DE468FE691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CA7C832-6AE6-CC4F-99CE-86C5382D437E}"/>
              </a:ext>
            </a:extLst>
          </p:cNvPr>
          <p:cNvSpPr/>
          <p:nvPr userDrawn="1"/>
        </p:nvSpPr>
        <p:spPr>
          <a:xfrm>
            <a:off x="0" y="0"/>
            <a:ext cx="9144000" cy="19138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noFill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6696550"/>
      </p:ext>
    </p:extLst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405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038180"/>
      </p:ext>
    </p:extLst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585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30095"/>
      </p:ext>
    </p:extLst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69082"/>
            <a:ext cx="7772400" cy="2200275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86546"/>
            <a:ext cx="7772400" cy="1338965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32727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5266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4"/>
            <a:ext cx="4038600" cy="45458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4"/>
            <a:ext cx="4038600" cy="454584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51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777871"/>
            <a:ext cx="7975600" cy="5852584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58918D4-5B11-456F-B588-1E4BD79DD56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B4EDF9-9ADB-4C68-AD93-7B18264E2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D2B50A2-EFAA-4B91-A361-F4DF9119328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7522FF6-7E03-44A7-9502-8687EC3F3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FBB8B0F-B560-44D6-B95A-B19CEC922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30464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1500" b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2"/>
            <a:ext cx="3931920" cy="379087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15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2"/>
            <a:ext cx="3931920" cy="3790877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4572794" y="1691641"/>
            <a:ext cx="0" cy="453763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34253"/>
      </p:ext>
    </p:extLst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80573"/>
      </p:ext>
    </p:extLst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04202"/>
      </p:ext>
    </p:extLst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38679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3"/>
            <a:ext cx="2139696" cy="404832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776599" y="792082"/>
            <a:ext cx="1" cy="5386799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904159"/>
      </p:ext>
    </p:extLst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270119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397472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036968"/>
      </p:ext>
    </p:extLst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2"/>
            <a:ext cx="8229600" cy="46089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80146"/>
      </p:ext>
    </p:extLst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569278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5692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Tuesday, October 26,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8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vari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4">
            <a:extLst>
              <a:ext uri="{FF2B5EF4-FFF2-40B4-BE49-F238E27FC236}">
                <a16:creationId xmlns:a16="http://schemas.microsoft.com/office/drawing/2014/main" xmlns="" id="{05AA5585-5590-4DF7-83B4-4D4515FD9E42}"/>
              </a:ext>
            </a:extLst>
          </p:cNvPr>
          <p:cNvGrpSpPr/>
          <p:nvPr userDrawn="1"/>
        </p:nvGrpSpPr>
        <p:grpSpPr>
          <a:xfrm>
            <a:off x="-952041" y="-785378"/>
            <a:ext cx="10173922" cy="8671108"/>
            <a:chOff x="928687" y="242887"/>
            <a:chExt cx="7286625" cy="4657725"/>
          </a:xfrm>
          <a:solidFill>
            <a:schemeClr val="bg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xmlns="" id="{DA294650-34D9-4B6B-9802-2A6366EDB8B2}"/>
                </a:ext>
              </a:extLst>
            </p:cNvPr>
            <p:cNvSpPr/>
            <p:nvPr/>
          </p:nvSpPr>
          <p:spPr>
            <a:xfrm>
              <a:off x="928687" y="1505520"/>
              <a:ext cx="1367218" cy="1956625"/>
            </a:xfrm>
            <a:custGeom>
              <a:avLst/>
              <a:gdLst>
                <a:gd name="connsiteX0" fmla="*/ 1367218 w 1367218"/>
                <a:gd name="connsiteY0" fmla="*/ 327946 h 1956625"/>
                <a:gd name="connsiteX1" fmla="*/ 897731 w 1367218"/>
                <a:gd name="connsiteY1" fmla="*/ 453771 h 1956625"/>
                <a:gd name="connsiteX2" fmla="*/ 1275779 w 1367218"/>
                <a:gd name="connsiteY2" fmla="*/ 1864805 h 1956625"/>
                <a:gd name="connsiteX3" fmla="*/ 932974 w 1367218"/>
                <a:gd name="connsiteY3" fmla="*/ 1956626 h 1956625"/>
                <a:gd name="connsiteX4" fmla="*/ 554927 w 1367218"/>
                <a:gd name="connsiteY4" fmla="*/ 545592 h 1956625"/>
                <a:gd name="connsiteX5" fmla="*/ 87821 w 1367218"/>
                <a:gd name="connsiteY5" fmla="*/ 670751 h 1956625"/>
                <a:gd name="connsiteX6" fmla="*/ 0 w 1367218"/>
                <a:gd name="connsiteY6" fmla="*/ 342805 h 1956625"/>
                <a:gd name="connsiteX7" fmla="*/ 1279303 w 1367218"/>
                <a:gd name="connsiteY7" fmla="*/ 0 h 1956625"/>
                <a:gd name="connsiteX8" fmla="*/ 1367218 w 1367218"/>
                <a:gd name="connsiteY8" fmla="*/ 327946 h 1956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7218" h="1956625">
                  <a:moveTo>
                    <a:pt x="1367218" y="327946"/>
                  </a:moveTo>
                  <a:lnTo>
                    <a:pt x="897731" y="453771"/>
                  </a:lnTo>
                  <a:lnTo>
                    <a:pt x="1275779" y="1864805"/>
                  </a:lnTo>
                  <a:lnTo>
                    <a:pt x="932974" y="1956626"/>
                  </a:lnTo>
                  <a:lnTo>
                    <a:pt x="554927" y="545592"/>
                  </a:lnTo>
                  <a:lnTo>
                    <a:pt x="87821" y="670751"/>
                  </a:lnTo>
                  <a:lnTo>
                    <a:pt x="0" y="342805"/>
                  </a:lnTo>
                  <a:lnTo>
                    <a:pt x="1279303" y="0"/>
                  </a:lnTo>
                  <a:lnTo>
                    <a:pt x="1367218" y="32794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BB235E4C-3CCD-4110-A744-316CFC2077F9}"/>
                </a:ext>
              </a:extLst>
            </p:cNvPr>
            <p:cNvSpPr/>
            <p:nvPr/>
          </p:nvSpPr>
          <p:spPr>
            <a:xfrm>
              <a:off x="2334672" y="1385791"/>
              <a:ext cx="1626012" cy="1824799"/>
            </a:xfrm>
            <a:custGeom>
              <a:avLst/>
              <a:gdLst>
                <a:gd name="connsiteX0" fmla="*/ 1421702 w 1626012"/>
                <a:gd name="connsiteY0" fmla="*/ 751237 h 1824799"/>
                <a:gd name="connsiteX1" fmla="*/ 1626013 w 1626012"/>
                <a:gd name="connsiteY1" fmla="*/ 1513904 h 1824799"/>
                <a:gd name="connsiteX2" fmla="*/ 1305592 w 1626012"/>
                <a:gd name="connsiteY2" fmla="*/ 1599724 h 1824799"/>
                <a:gd name="connsiteX3" fmla="*/ 1111853 w 1626012"/>
                <a:gd name="connsiteY3" fmla="*/ 876872 h 1824799"/>
                <a:gd name="connsiteX4" fmla="*/ 797338 w 1626012"/>
                <a:gd name="connsiteY4" fmla="*/ 686943 h 1824799"/>
                <a:gd name="connsiteX5" fmla="*/ 606647 w 1626012"/>
                <a:gd name="connsiteY5" fmla="*/ 1068229 h 1824799"/>
                <a:gd name="connsiteX6" fmla="*/ 786384 w 1626012"/>
                <a:gd name="connsiteY6" fmla="*/ 1738979 h 1824799"/>
                <a:gd name="connsiteX7" fmla="*/ 465963 w 1626012"/>
                <a:gd name="connsiteY7" fmla="*/ 1824800 h 1824799"/>
                <a:gd name="connsiteX8" fmla="*/ 0 w 1626012"/>
                <a:gd name="connsiteY8" fmla="*/ 85820 h 1824799"/>
                <a:gd name="connsiteX9" fmla="*/ 320421 w 1626012"/>
                <a:gd name="connsiteY9" fmla="*/ 0 h 1824799"/>
                <a:gd name="connsiteX10" fmla="*/ 490823 w 1626012"/>
                <a:gd name="connsiteY10" fmla="*/ 635984 h 1824799"/>
                <a:gd name="connsiteX11" fmla="*/ 814388 w 1626012"/>
                <a:gd name="connsiteY11" fmla="*/ 362903 h 1824799"/>
                <a:gd name="connsiteX12" fmla="*/ 1421702 w 1626012"/>
                <a:gd name="connsiteY12" fmla="*/ 751237 h 1824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26012" h="1824799">
                  <a:moveTo>
                    <a:pt x="1421702" y="751237"/>
                  </a:moveTo>
                  <a:lnTo>
                    <a:pt x="1626013" y="1513904"/>
                  </a:lnTo>
                  <a:lnTo>
                    <a:pt x="1305592" y="1599724"/>
                  </a:lnTo>
                  <a:lnTo>
                    <a:pt x="1111853" y="876872"/>
                  </a:lnTo>
                  <a:cubicBezTo>
                    <a:pt x="1066610" y="707993"/>
                    <a:pt x="941451" y="648272"/>
                    <a:pt x="797338" y="686943"/>
                  </a:cubicBezTo>
                  <a:cubicBezTo>
                    <a:pt x="640842" y="728853"/>
                    <a:pt x="548735" y="852107"/>
                    <a:pt x="606647" y="1068229"/>
                  </a:cubicBezTo>
                  <a:lnTo>
                    <a:pt x="786384" y="1738979"/>
                  </a:lnTo>
                  <a:lnTo>
                    <a:pt x="465963" y="1824800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490823" y="635984"/>
                  </a:lnTo>
                  <a:cubicBezTo>
                    <a:pt x="535400" y="504253"/>
                    <a:pt x="647986" y="407480"/>
                    <a:pt x="814388" y="362903"/>
                  </a:cubicBezTo>
                  <a:cubicBezTo>
                    <a:pt x="1077754" y="292227"/>
                    <a:pt x="1333214" y="420815"/>
                    <a:pt x="1421702" y="7512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F7A0AD72-8BAF-4F85-A1F1-88DC8FA05140}"/>
                </a:ext>
              </a:extLst>
            </p:cNvPr>
            <p:cNvSpPr/>
            <p:nvPr/>
          </p:nvSpPr>
          <p:spPr>
            <a:xfrm>
              <a:off x="3927605" y="1258918"/>
              <a:ext cx="1521075" cy="1491229"/>
            </a:xfrm>
            <a:custGeom>
              <a:avLst/>
              <a:gdLst>
                <a:gd name="connsiteX0" fmla="*/ 1188272 w 1521075"/>
                <a:gd name="connsiteY0" fmla="*/ 0 h 1491229"/>
                <a:gd name="connsiteX1" fmla="*/ 1521075 w 1521075"/>
                <a:gd name="connsiteY1" fmla="*/ 1242060 h 1491229"/>
                <a:gd name="connsiteX2" fmla="*/ 1200654 w 1521075"/>
                <a:gd name="connsiteY2" fmla="*/ 1327976 h 1491229"/>
                <a:gd name="connsiteX3" fmla="*/ 1161411 w 1521075"/>
                <a:gd name="connsiteY3" fmla="*/ 1181386 h 1491229"/>
                <a:gd name="connsiteX4" fmla="*/ 805081 w 1521075"/>
                <a:gd name="connsiteY4" fmla="*/ 1471232 h 1491229"/>
                <a:gd name="connsiteX5" fmla="*/ 25745 w 1521075"/>
                <a:gd name="connsiteY5" fmla="*/ 977170 h 1491229"/>
                <a:gd name="connsiteX6" fmla="*/ 453704 w 1521075"/>
                <a:gd name="connsiteY6" fmla="*/ 159639 h 1491229"/>
                <a:gd name="connsiteX7" fmla="*/ 907189 w 1521075"/>
                <a:gd name="connsiteY7" fmla="*/ 232505 h 1491229"/>
                <a:gd name="connsiteX8" fmla="*/ 867946 w 1521075"/>
                <a:gd name="connsiteY8" fmla="*/ 85916 h 1491229"/>
                <a:gd name="connsiteX9" fmla="*/ 1188272 w 1521075"/>
                <a:gd name="connsiteY9" fmla="*/ 0 h 1491229"/>
                <a:gd name="connsiteX10" fmla="*/ 1034252 w 1521075"/>
                <a:gd name="connsiteY10" fmla="*/ 706850 h 1491229"/>
                <a:gd name="connsiteX11" fmla="*/ 595055 w 1521075"/>
                <a:gd name="connsiteY11" fmla="*/ 449104 h 1491229"/>
                <a:gd name="connsiteX12" fmla="*/ 346071 w 1521075"/>
                <a:gd name="connsiteY12" fmla="*/ 891254 h 1491229"/>
                <a:gd name="connsiteX13" fmla="*/ 782697 w 1521075"/>
                <a:gd name="connsiteY13" fmla="*/ 1149668 h 1491229"/>
                <a:gd name="connsiteX14" fmla="*/ 1034252 w 1521075"/>
                <a:gd name="connsiteY14" fmla="*/ 706850 h 1491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1075" h="1491229">
                  <a:moveTo>
                    <a:pt x="1188272" y="0"/>
                  </a:moveTo>
                  <a:lnTo>
                    <a:pt x="1521075" y="1242060"/>
                  </a:lnTo>
                  <a:lnTo>
                    <a:pt x="1200654" y="1327976"/>
                  </a:lnTo>
                  <a:lnTo>
                    <a:pt x="1161411" y="1181386"/>
                  </a:lnTo>
                  <a:cubicBezTo>
                    <a:pt x="1101880" y="1317117"/>
                    <a:pt x="986437" y="1422654"/>
                    <a:pt x="805081" y="1471232"/>
                  </a:cubicBezTo>
                  <a:cubicBezTo>
                    <a:pt x="474659" y="1559719"/>
                    <a:pt x="124901" y="1347311"/>
                    <a:pt x="25745" y="977170"/>
                  </a:cubicBezTo>
                  <a:cubicBezTo>
                    <a:pt x="-73410" y="607028"/>
                    <a:pt x="123281" y="248126"/>
                    <a:pt x="453704" y="159639"/>
                  </a:cubicBezTo>
                  <a:cubicBezTo>
                    <a:pt x="635060" y="111062"/>
                    <a:pt x="787841" y="144685"/>
                    <a:pt x="907189" y="232505"/>
                  </a:cubicBezTo>
                  <a:lnTo>
                    <a:pt x="867946" y="85916"/>
                  </a:lnTo>
                  <a:lnTo>
                    <a:pt x="1188272" y="0"/>
                  </a:lnTo>
                  <a:close/>
                  <a:moveTo>
                    <a:pt x="1034252" y="706850"/>
                  </a:moveTo>
                  <a:cubicBezTo>
                    <a:pt x="978341" y="498158"/>
                    <a:pt x="793841" y="395859"/>
                    <a:pt x="595055" y="449104"/>
                  </a:cubicBezTo>
                  <a:cubicBezTo>
                    <a:pt x="398840" y="501682"/>
                    <a:pt x="290159" y="682562"/>
                    <a:pt x="346071" y="891254"/>
                  </a:cubicBezTo>
                  <a:cubicBezTo>
                    <a:pt x="401983" y="1099947"/>
                    <a:pt x="586482" y="1202246"/>
                    <a:pt x="782697" y="1149668"/>
                  </a:cubicBezTo>
                  <a:cubicBezTo>
                    <a:pt x="981484" y="1096423"/>
                    <a:pt x="1090164" y="915543"/>
                    <a:pt x="1034252" y="7068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6C061A2F-11D6-41CB-B3F6-B722A9FEB6A2}"/>
                </a:ext>
              </a:extLst>
            </p:cNvPr>
            <p:cNvSpPr/>
            <p:nvPr/>
          </p:nvSpPr>
          <p:spPr>
            <a:xfrm>
              <a:off x="5349429" y="957811"/>
              <a:ext cx="1492853" cy="1480683"/>
            </a:xfrm>
            <a:custGeom>
              <a:avLst/>
              <a:gdLst>
                <a:gd name="connsiteX0" fmla="*/ 1288542 w 1492853"/>
                <a:gd name="connsiteY0" fmla="*/ 407121 h 1480683"/>
                <a:gd name="connsiteX1" fmla="*/ 1492853 w 1492853"/>
                <a:gd name="connsiteY1" fmla="*/ 1169787 h 1480683"/>
                <a:gd name="connsiteX2" fmla="*/ 1172433 w 1492853"/>
                <a:gd name="connsiteY2" fmla="*/ 1255608 h 1480683"/>
                <a:gd name="connsiteX3" fmla="*/ 978694 w 1492853"/>
                <a:gd name="connsiteY3" fmla="*/ 532755 h 1480683"/>
                <a:gd name="connsiteX4" fmla="*/ 664178 w 1492853"/>
                <a:gd name="connsiteY4" fmla="*/ 342827 h 1480683"/>
                <a:gd name="connsiteX5" fmla="*/ 473488 w 1492853"/>
                <a:gd name="connsiteY5" fmla="*/ 724113 h 1480683"/>
                <a:gd name="connsiteX6" fmla="*/ 653225 w 1492853"/>
                <a:gd name="connsiteY6" fmla="*/ 1394863 h 1480683"/>
                <a:gd name="connsiteX7" fmla="*/ 332804 w 1492853"/>
                <a:gd name="connsiteY7" fmla="*/ 1480683 h 1480683"/>
                <a:gd name="connsiteX8" fmla="*/ 0 w 1492853"/>
                <a:gd name="connsiteY8" fmla="*/ 238623 h 1480683"/>
                <a:gd name="connsiteX9" fmla="*/ 320421 w 1492853"/>
                <a:gd name="connsiteY9" fmla="*/ 152803 h 1480683"/>
                <a:gd name="connsiteX10" fmla="*/ 357664 w 1492853"/>
                <a:gd name="connsiteY10" fmla="*/ 291868 h 1480683"/>
                <a:gd name="connsiteX11" fmla="*/ 681228 w 1492853"/>
                <a:gd name="connsiteY11" fmla="*/ 18786 h 1480683"/>
                <a:gd name="connsiteX12" fmla="*/ 1288542 w 1492853"/>
                <a:gd name="connsiteY12" fmla="*/ 407121 h 1480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83">
                  <a:moveTo>
                    <a:pt x="1288542" y="407121"/>
                  </a:moveTo>
                  <a:lnTo>
                    <a:pt x="1492853" y="1169787"/>
                  </a:lnTo>
                  <a:lnTo>
                    <a:pt x="1172433" y="1255608"/>
                  </a:lnTo>
                  <a:lnTo>
                    <a:pt x="978694" y="532755"/>
                  </a:lnTo>
                  <a:cubicBezTo>
                    <a:pt x="933450" y="363877"/>
                    <a:pt x="808291" y="304155"/>
                    <a:pt x="664178" y="342827"/>
                  </a:cubicBezTo>
                  <a:cubicBezTo>
                    <a:pt x="507682" y="384737"/>
                    <a:pt x="415576" y="507990"/>
                    <a:pt x="473488" y="724113"/>
                  </a:cubicBezTo>
                  <a:lnTo>
                    <a:pt x="653225" y="1394863"/>
                  </a:lnTo>
                  <a:lnTo>
                    <a:pt x="332804" y="1480683"/>
                  </a:lnTo>
                  <a:lnTo>
                    <a:pt x="0" y="238623"/>
                  </a:lnTo>
                  <a:lnTo>
                    <a:pt x="320421" y="152803"/>
                  </a:lnTo>
                  <a:lnTo>
                    <a:pt x="357664" y="291868"/>
                  </a:lnTo>
                  <a:cubicBezTo>
                    <a:pt x="402241" y="160137"/>
                    <a:pt x="514826" y="63363"/>
                    <a:pt x="681228" y="18786"/>
                  </a:cubicBezTo>
                  <a:cubicBezTo>
                    <a:pt x="944499" y="-51889"/>
                    <a:pt x="1199959" y="76698"/>
                    <a:pt x="1288542" y="4071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xmlns="" id="{0AFE20DE-672A-4AE0-B504-7EFFD6EF1923}"/>
                </a:ext>
              </a:extLst>
            </p:cNvPr>
            <p:cNvSpPr/>
            <p:nvPr/>
          </p:nvSpPr>
          <p:spPr>
            <a:xfrm>
              <a:off x="6599872" y="242887"/>
              <a:ext cx="1611058" cy="1824704"/>
            </a:xfrm>
            <a:custGeom>
              <a:avLst/>
              <a:gdLst>
                <a:gd name="connsiteX0" fmla="*/ 1238536 w 1611058"/>
                <a:gd name="connsiteY0" fmla="*/ 1617726 h 1824704"/>
                <a:gd name="connsiteX1" fmla="*/ 635317 w 1611058"/>
                <a:gd name="connsiteY1" fmla="*/ 1175004 h 1824704"/>
                <a:gd name="connsiteX2" fmla="*/ 786384 w 1611058"/>
                <a:gd name="connsiteY2" fmla="*/ 1738884 h 1824704"/>
                <a:gd name="connsiteX3" fmla="*/ 465963 w 1611058"/>
                <a:gd name="connsiteY3" fmla="*/ 1824704 h 1824704"/>
                <a:gd name="connsiteX4" fmla="*/ 0 w 1611058"/>
                <a:gd name="connsiteY4" fmla="*/ 85820 h 1824704"/>
                <a:gd name="connsiteX5" fmla="*/ 320421 w 1611058"/>
                <a:gd name="connsiteY5" fmla="*/ 0 h 1824704"/>
                <a:gd name="connsiteX6" fmla="*/ 599980 w 1611058"/>
                <a:gd name="connsiteY6" fmla="*/ 1043369 h 1824704"/>
                <a:gd name="connsiteX7" fmla="*/ 880777 w 1611058"/>
                <a:gd name="connsiteY7" fmla="*/ 382334 h 1824704"/>
                <a:gd name="connsiteX8" fmla="*/ 1263301 w 1611058"/>
                <a:gd name="connsiteY8" fmla="*/ 279845 h 1824704"/>
                <a:gd name="connsiteX9" fmla="*/ 928402 w 1611058"/>
                <a:gd name="connsiteY9" fmla="*/ 1027176 h 1824704"/>
                <a:gd name="connsiteX10" fmla="*/ 1611058 w 1611058"/>
                <a:gd name="connsiteY10" fmla="*/ 1517904 h 1824704"/>
                <a:gd name="connsiteX11" fmla="*/ 1238536 w 1611058"/>
                <a:gd name="connsiteY11" fmla="*/ 1617726 h 1824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11058" h="1824704">
                  <a:moveTo>
                    <a:pt x="1238536" y="1617726"/>
                  </a:moveTo>
                  <a:lnTo>
                    <a:pt x="635317" y="1175004"/>
                  </a:lnTo>
                  <a:lnTo>
                    <a:pt x="786384" y="1738884"/>
                  </a:lnTo>
                  <a:lnTo>
                    <a:pt x="465963" y="1824704"/>
                  </a:lnTo>
                  <a:lnTo>
                    <a:pt x="0" y="85820"/>
                  </a:lnTo>
                  <a:lnTo>
                    <a:pt x="320421" y="0"/>
                  </a:lnTo>
                  <a:lnTo>
                    <a:pt x="599980" y="1043369"/>
                  </a:lnTo>
                  <a:lnTo>
                    <a:pt x="880777" y="382334"/>
                  </a:lnTo>
                  <a:lnTo>
                    <a:pt x="1263301" y="279845"/>
                  </a:lnTo>
                  <a:lnTo>
                    <a:pt x="928402" y="1027176"/>
                  </a:lnTo>
                  <a:lnTo>
                    <a:pt x="1611058" y="1517904"/>
                  </a:lnTo>
                  <a:lnTo>
                    <a:pt x="1238536" y="1617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2913EB4D-3D77-4270-B518-88EBA748CD07}"/>
                </a:ext>
              </a:extLst>
            </p:cNvPr>
            <p:cNvSpPr/>
            <p:nvPr/>
          </p:nvSpPr>
          <p:spPr>
            <a:xfrm>
              <a:off x="3734180" y="2860737"/>
              <a:ext cx="1291780" cy="2035778"/>
            </a:xfrm>
            <a:custGeom>
              <a:avLst/>
              <a:gdLst>
                <a:gd name="connsiteX0" fmla="*/ 1291781 w 1291780"/>
                <a:gd name="connsiteY0" fmla="*/ 0 h 2035778"/>
                <a:gd name="connsiteX1" fmla="*/ 1172528 w 1291780"/>
                <a:gd name="connsiteY1" fmla="*/ 1363218 h 2035778"/>
                <a:gd name="connsiteX2" fmla="*/ 649796 w 1291780"/>
                <a:gd name="connsiteY2" fmla="*/ 2035778 h 2035778"/>
                <a:gd name="connsiteX3" fmla="*/ 569881 w 1291780"/>
                <a:gd name="connsiteY3" fmla="*/ 1737646 h 2035778"/>
                <a:gd name="connsiteX4" fmla="*/ 831437 w 1291780"/>
                <a:gd name="connsiteY4" fmla="*/ 1411986 h 2035778"/>
                <a:gd name="connsiteX5" fmla="*/ 0 w 1291780"/>
                <a:gd name="connsiteY5" fmla="*/ 346138 h 2035778"/>
                <a:gd name="connsiteX6" fmla="*/ 350234 w 1291780"/>
                <a:gd name="connsiteY6" fmla="*/ 252317 h 2035778"/>
                <a:gd name="connsiteX7" fmla="*/ 896779 w 1291780"/>
                <a:gd name="connsiteY7" fmla="*/ 1000411 h 2035778"/>
                <a:gd name="connsiteX8" fmla="*/ 948880 w 1291780"/>
                <a:gd name="connsiteY8" fmla="*/ 91821 h 2035778"/>
                <a:gd name="connsiteX9" fmla="*/ 1291781 w 1291780"/>
                <a:gd name="connsiteY9" fmla="*/ 0 h 2035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91780" h="2035778">
                  <a:moveTo>
                    <a:pt x="1291781" y="0"/>
                  </a:moveTo>
                  <a:lnTo>
                    <a:pt x="1172528" y="1363218"/>
                  </a:lnTo>
                  <a:cubicBezTo>
                    <a:pt x="1139190" y="1755553"/>
                    <a:pt x="970026" y="1968627"/>
                    <a:pt x="649796" y="2035778"/>
                  </a:cubicBezTo>
                  <a:lnTo>
                    <a:pt x="569881" y="1737646"/>
                  </a:lnTo>
                  <a:cubicBezTo>
                    <a:pt x="746950" y="1692878"/>
                    <a:pt x="816388" y="1594390"/>
                    <a:pt x="831437" y="1411986"/>
                  </a:cubicBezTo>
                  <a:lnTo>
                    <a:pt x="0" y="346138"/>
                  </a:lnTo>
                  <a:lnTo>
                    <a:pt x="350234" y="252317"/>
                  </a:lnTo>
                  <a:lnTo>
                    <a:pt x="896779" y="1000411"/>
                  </a:lnTo>
                  <a:lnTo>
                    <a:pt x="948880" y="91821"/>
                  </a:lnTo>
                  <a:lnTo>
                    <a:pt x="12917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226FFBEB-0F60-4026-9EB1-7A08121A7EC6}"/>
                </a:ext>
              </a:extLst>
            </p:cNvPr>
            <p:cNvSpPr/>
            <p:nvPr/>
          </p:nvSpPr>
          <p:spPr>
            <a:xfrm>
              <a:off x="5205381" y="2616074"/>
              <a:ext cx="1362337" cy="1359895"/>
            </a:xfrm>
            <a:custGeom>
              <a:avLst/>
              <a:gdLst>
                <a:gd name="connsiteX0" fmla="*/ 24224 w 1362337"/>
                <a:gd name="connsiteY0" fmla="*/ 855692 h 1359895"/>
                <a:gd name="connsiteX1" fmla="*/ 504284 w 1362337"/>
                <a:gd name="connsiteY1" fmla="*/ 24160 h 1359895"/>
                <a:gd name="connsiteX2" fmla="*/ 1338293 w 1362337"/>
                <a:gd name="connsiteY2" fmla="*/ 503553 h 1359895"/>
                <a:gd name="connsiteX3" fmla="*/ 855757 w 1362337"/>
                <a:gd name="connsiteY3" fmla="*/ 1335752 h 1359895"/>
                <a:gd name="connsiteX4" fmla="*/ 24224 w 1362337"/>
                <a:gd name="connsiteY4" fmla="*/ 855692 h 1359895"/>
                <a:gd name="connsiteX5" fmla="*/ 1017872 w 1362337"/>
                <a:gd name="connsiteY5" fmla="*/ 589468 h 1359895"/>
                <a:gd name="connsiteX6" fmla="*/ 588199 w 1362337"/>
                <a:gd name="connsiteY6" fmla="*/ 337151 h 1359895"/>
                <a:gd name="connsiteX7" fmla="*/ 344645 w 1362337"/>
                <a:gd name="connsiteY7" fmla="*/ 769872 h 1359895"/>
                <a:gd name="connsiteX8" fmla="*/ 771842 w 1362337"/>
                <a:gd name="connsiteY8" fmla="*/ 1022856 h 1359895"/>
                <a:gd name="connsiteX9" fmla="*/ 1017872 w 1362337"/>
                <a:gd name="connsiteY9" fmla="*/ 589468 h 1359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2337" h="1359895">
                  <a:moveTo>
                    <a:pt x="24224" y="855692"/>
                  </a:moveTo>
                  <a:cubicBezTo>
                    <a:pt x="-74931" y="485551"/>
                    <a:pt x="139191" y="121981"/>
                    <a:pt x="504284" y="24160"/>
                  </a:cubicBezTo>
                  <a:cubicBezTo>
                    <a:pt x="869473" y="-73662"/>
                    <a:pt x="1239138" y="133411"/>
                    <a:pt x="1338293" y="503553"/>
                  </a:cubicBezTo>
                  <a:cubicBezTo>
                    <a:pt x="1437448" y="873694"/>
                    <a:pt x="1220850" y="1237930"/>
                    <a:pt x="855757" y="1335752"/>
                  </a:cubicBezTo>
                  <a:cubicBezTo>
                    <a:pt x="490568" y="1433669"/>
                    <a:pt x="123379" y="1225834"/>
                    <a:pt x="24224" y="855692"/>
                  </a:cubicBezTo>
                  <a:close/>
                  <a:moveTo>
                    <a:pt x="1017872" y="589468"/>
                  </a:moveTo>
                  <a:cubicBezTo>
                    <a:pt x="963961" y="388300"/>
                    <a:pt x="779462" y="285907"/>
                    <a:pt x="588199" y="337151"/>
                  </a:cubicBezTo>
                  <a:cubicBezTo>
                    <a:pt x="399414" y="387729"/>
                    <a:pt x="290733" y="568609"/>
                    <a:pt x="344645" y="769872"/>
                  </a:cubicBezTo>
                  <a:cubicBezTo>
                    <a:pt x="398557" y="971040"/>
                    <a:pt x="583056" y="1073434"/>
                    <a:pt x="771842" y="1022856"/>
                  </a:cubicBezTo>
                  <a:cubicBezTo>
                    <a:pt x="963199" y="971611"/>
                    <a:pt x="1071784" y="790732"/>
                    <a:pt x="1017872" y="5894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xmlns="" id="{7430C7BD-660E-4A4F-9C02-E23F4F169DBF}"/>
                </a:ext>
              </a:extLst>
            </p:cNvPr>
            <p:cNvSpPr/>
            <p:nvPr/>
          </p:nvSpPr>
          <p:spPr>
            <a:xfrm>
              <a:off x="6583488" y="2132551"/>
              <a:ext cx="1492853" cy="1480641"/>
            </a:xfrm>
            <a:custGeom>
              <a:avLst/>
              <a:gdLst>
                <a:gd name="connsiteX0" fmla="*/ 1160050 w 1492853"/>
                <a:gd name="connsiteY0" fmla="*/ 0 h 1480641"/>
                <a:gd name="connsiteX1" fmla="*/ 1492853 w 1492853"/>
                <a:gd name="connsiteY1" fmla="*/ 1242060 h 1480641"/>
                <a:gd name="connsiteX2" fmla="*/ 1172433 w 1492853"/>
                <a:gd name="connsiteY2" fmla="*/ 1327976 h 1480641"/>
                <a:gd name="connsiteX3" fmla="*/ 1135189 w 1492853"/>
                <a:gd name="connsiteY3" fmla="*/ 1188815 h 1480641"/>
                <a:gd name="connsiteX4" fmla="*/ 811625 w 1492853"/>
                <a:gd name="connsiteY4" fmla="*/ 1461897 h 1480641"/>
                <a:gd name="connsiteX5" fmla="*/ 204311 w 1492853"/>
                <a:gd name="connsiteY5" fmla="*/ 1073468 h 1480641"/>
                <a:gd name="connsiteX6" fmla="*/ 0 w 1492853"/>
                <a:gd name="connsiteY6" fmla="*/ 310801 h 1480641"/>
                <a:gd name="connsiteX7" fmla="*/ 320421 w 1492853"/>
                <a:gd name="connsiteY7" fmla="*/ 224980 h 1480641"/>
                <a:gd name="connsiteX8" fmla="*/ 514159 w 1492853"/>
                <a:gd name="connsiteY8" fmla="*/ 947833 h 1480641"/>
                <a:gd name="connsiteX9" fmla="*/ 828675 w 1492853"/>
                <a:gd name="connsiteY9" fmla="*/ 1137761 h 1480641"/>
                <a:gd name="connsiteX10" fmla="*/ 1019366 w 1492853"/>
                <a:gd name="connsiteY10" fmla="*/ 756476 h 1480641"/>
                <a:gd name="connsiteX11" fmla="*/ 839629 w 1492853"/>
                <a:gd name="connsiteY11" fmla="*/ 85725 h 1480641"/>
                <a:gd name="connsiteX12" fmla="*/ 1160050 w 1492853"/>
                <a:gd name="connsiteY12" fmla="*/ 0 h 148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53" h="1480641">
                  <a:moveTo>
                    <a:pt x="1160050" y="0"/>
                  </a:moveTo>
                  <a:lnTo>
                    <a:pt x="1492853" y="1242060"/>
                  </a:lnTo>
                  <a:lnTo>
                    <a:pt x="1172433" y="1327976"/>
                  </a:lnTo>
                  <a:lnTo>
                    <a:pt x="1135189" y="1188815"/>
                  </a:lnTo>
                  <a:cubicBezTo>
                    <a:pt x="1090613" y="1320546"/>
                    <a:pt x="978122" y="1417320"/>
                    <a:pt x="811625" y="1461897"/>
                  </a:cubicBezTo>
                  <a:cubicBezTo>
                    <a:pt x="548354" y="1532477"/>
                    <a:pt x="292894" y="1403890"/>
                    <a:pt x="204311" y="1073468"/>
                  </a:cubicBezTo>
                  <a:lnTo>
                    <a:pt x="0" y="310801"/>
                  </a:lnTo>
                  <a:lnTo>
                    <a:pt x="320421" y="224980"/>
                  </a:lnTo>
                  <a:lnTo>
                    <a:pt x="514159" y="947833"/>
                  </a:lnTo>
                  <a:cubicBezTo>
                    <a:pt x="559403" y="1116711"/>
                    <a:pt x="684562" y="1176433"/>
                    <a:pt x="828675" y="1137761"/>
                  </a:cubicBezTo>
                  <a:cubicBezTo>
                    <a:pt x="985171" y="1095851"/>
                    <a:pt x="1077278" y="972598"/>
                    <a:pt x="1019366" y="756476"/>
                  </a:cubicBezTo>
                  <a:lnTo>
                    <a:pt x="839629" y="85725"/>
                  </a:lnTo>
                  <a:lnTo>
                    <a:pt x="11600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800" dirty="0"/>
            </a:p>
          </p:txBody>
        </p:sp>
      </p:grpSp>
      <p:sp>
        <p:nvSpPr>
          <p:cNvPr id="17" name="Freihandform 5">
            <a:extLst>
              <a:ext uri="{FF2B5EF4-FFF2-40B4-BE49-F238E27FC236}">
                <a16:creationId xmlns:a16="http://schemas.microsoft.com/office/drawing/2014/main" xmlns="" id="{C1AD5077-01EA-4FFB-9C7C-3D1063BFBA07}"/>
              </a:ext>
            </a:extLst>
          </p:cNvPr>
          <p:cNvSpPr/>
          <p:nvPr userDrawn="1"/>
        </p:nvSpPr>
        <p:spPr>
          <a:xfrm rot="4500000">
            <a:off x="-1404443" y="857253"/>
            <a:ext cx="8937519" cy="5143500"/>
          </a:xfrm>
          <a:custGeom>
            <a:avLst/>
            <a:gdLst>
              <a:gd name="connsiteX0" fmla="*/ 0 w 6703139"/>
              <a:gd name="connsiteY0" fmla="*/ 5143500 h 5143500"/>
              <a:gd name="connsiteX1" fmla="*/ 1378197 w 6703139"/>
              <a:gd name="connsiteY1" fmla="*/ 0 h 5143500"/>
              <a:gd name="connsiteX2" fmla="*/ 6703139 w 6703139"/>
              <a:gd name="connsiteY2" fmla="*/ 0 h 5143500"/>
              <a:gd name="connsiteX3" fmla="*/ 5324943 w 6703139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03139" h="5143500">
                <a:moveTo>
                  <a:pt x="0" y="5143500"/>
                </a:moveTo>
                <a:lnTo>
                  <a:pt x="1378197" y="0"/>
                </a:lnTo>
                <a:lnTo>
                  <a:pt x="6703139" y="0"/>
                </a:lnTo>
                <a:lnTo>
                  <a:pt x="5324943" y="5143500"/>
                </a:ln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40000">
                <a:schemeClr val="accent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964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Primary Turqu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/>
          <p:nvPr userDrawn="1"/>
        </p:nvSpPr>
        <p:spPr>
          <a:xfrm>
            <a:off x="6505477" y="-29116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008B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1" y="3451227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4721938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tion Slide Primary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/>
          <p:nvPr userDrawn="1"/>
        </p:nvSpPr>
        <p:spPr>
          <a:xfrm>
            <a:off x="6505477" y="-18842"/>
            <a:ext cx="2651760" cy="6941820"/>
          </a:xfrm>
          <a:custGeom>
            <a:avLst/>
            <a:gdLst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0 w 3337560"/>
              <a:gd name="connsiteY3" fmla="*/ 696557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685800 w 3337560"/>
              <a:gd name="connsiteY3" fmla="*/ 6950336 h 6965576"/>
              <a:gd name="connsiteX4" fmla="*/ 0 w 3337560"/>
              <a:gd name="connsiteY4" fmla="*/ 0 h 6965576"/>
              <a:gd name="connsiteX0" fmla="*/ 0 w 3337560"/>
              <a:gd name="connsiteY0" fmla="*/ 0 h 6965576"/>
              <a:gd name="connsiteX1" fmla="*/ 3337560 w 3337560"/>
              <a:gd name="connsiteY1" fmla="*/ 0 h 6965576"/>
              <a:gd name="connsiteX2" fmla="*/ 3337560 w 3337560"/>
              <a:gd name="connsiteY2" fmla="*/ 6965576 h 6965576"/>
              <a:gd name="connsiteX3" fmla="*/ 533400 w 3337560"/>
              <a:gd name="connsiteY3" fmla="*/ 6965576 h 6965576"/>
              <a:gd name="connsiteX4" fmla="*/ 0 w 3337560"/>
              <a:gd name="connsiteY4" fmla="*/ 0 h 696557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777240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890445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24233 w 3581400"/>
              <a:gd name="connsiteY3" fmla="*/ 6980816 h 6980816"/>
              <a:gd name="connsiteX4" fmla="*/ 0 w 3581400"/>
              <a:gd name="connsiteY4" fmla="*/ 0 h 6980816"/>
              <a:gd name="connsiteX0" fmla="*/ 0 w 3581400"/>
              <a:gd name="connsiteY0" fmla="*/ 0 h 6980816"/>
              <a:gd name="connsiteX1" fmla="*/ 3581400 w 3581400"/>
              <a:gd name="connsiteY1" fmla="*/ 15240 h 6980816"/>
              <a:gd name="connsiteX2" fmla="*/ 3581400 w 3581400"/>
              <a:gd name="connsiteY2" fmla="*/ 6980816 h 6980816"/>
              <a:gd name="connsiteX3" fmla="*/ 1096272 w 3581400"/>
              <a:gd name="connsiteY3" fmla="*/ 6973196 h 6980816"/>
              <a:gd name="connsiteX4" fmla="*/ 0 w 3581400"/>
              <a:gd name="connsiteY4" fmla="*/ 0 h 6980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81400" h="6980816">
                <a:moveTo>
                  <a:pt x="0" y="0"/>
                </a:moveTo>
                <a:lnTo>
                  <a:pt x="3581400" y="15240"/>
                </a:lnTo>
                <a:lnTo>
                  <a:pt x="3581400" y="6980816"/>
                </a:lnTo>
                <a:lnTo>
                  <a:pt x="1096272" y="6973196"/>
                </a:lnTo>
                <a:lnTo>
                  <a:pt x="0" y="0"/>
                </a:lnTo>
                <a:close/>
              </a:path>
            </a:pathLst>
          </a:custGeom>
          <a:solidFill>
            <a:srgbClr val="820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1803" y="2997518"/>
            <a:ext cx="5821362" cy="558482"/>
          </a:xfrm>
          <a:prstGeom prst="rect">
            <a:avLst/>
          </a:prstGeom>
        </p:spPr>
        <p:txBody>
          <a:bodyPr tIns="45720" bIns="45720" anchor="b">
            <a:noAutofit/>
          </a:bodyPr>
          <a:lstStyle>
            <a:lvl1pPr marL="0" indent="0">
              <a:buFontTx/>
              <a:buNone/>
              <a:defRPr sz="2400" b="0" spc="-113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Transition Slide Title 32pt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 hasCustomPrompt="1"/>
          </p:nvPr>
        </p:nvSpPr>
        <p:spPr>
          <a:xfrm>
            <a:off x="457201" y="3451227"/>
            <a:ext cx="5823857" cy="892175"/>
          </a:xfrm>
          <a:prstGeom prst="rect">
            <a:avLst/>
          </a:prstGeom>
        </p:spPr>
        <p:txBody>
          <a:bodyPr tIns="45720" bIns="45720">
            <a:normAutofit/>
          </a:bodyPr>
          <a:lstStyle>
            <a:lvl1pPr marL="0" indent="0">
              <a:buFontTx/>
              <a:buNone/>
              <a:defRPr sz="1500" b="0" spc="0" baseline="0">
                <a:solidFill>
                  <a:srgbClr val="ABCEE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for transition is at 20pt Arial font</a:t>
            </a:r>
          </a:p>
        </p:txBody>
      </p:sp>
    </p:spTree>
    <p:extLst>
      <p:ext uri="{BB962C8B-B14F-4D97-AF65-F5344CB8AC3E}">
        <p14:creationId xmlns:p14="http://schemas.microsoft.com/office/powerpoint/2010/main" val="13967085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_sce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noProof="0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C75F831C-FBF1-4A99-B4C4-BDFB57F9AA80}" type="datetime1">
              <a:rPr lang="en-US" noProof="0" smtClean="0"/>
              <a:t>10/26/2021</a:t>
            </a:fld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1ED7138-F3E1-421C-9C9D-57F9C172A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0774" y="410182"/>
            <a:ext cx="5215378" cy="10890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56AC84-D378-4427-A5E5-52CA2B376337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C61F3DA1-C624-4983-9DE5-7E13AE054C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60775" y="2311402"/>
            <a:ext cx="5236109" cy="4053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27759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se Study_break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68624" y="1528236"/>
            <a:ext cx="2455951" cy="483687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100" b="1"/>
            </a:lvl1pPr>
            <a:lvl2pPr>
              <a:defRPr sz="1100"/>
            </a:lvl2pPr>
            <a:lvl3pPr>
              <a:defRPr sz="10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1528236"/>
            <a:ext cx="2474912" cy="484293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1"/>
            </a:lvl1pPr>
            <a:lvl2pPr>
              <a:defRPr sz="1100"/>
            </a:lvl2pPr>
            <a:lvl3pPr>
              <a:defRPr sz="10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AE7C8EB-69D7-40D6-9D70-0D687441C850}" type="datetime1">
              <a:rPr lang="en-US" noProof="0" smtClean="0"/>
              <a:t>10/26/2021</a:t>
            </a:fld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81A3C9-35CE-423F-AFBD-419E2D88E73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852EAB2-6624-4314-9980-A39B8DF0687C}"/>
              </a:ext>
            </a:extLst>
          </p:cNvPr>
          <p:cNvSpPr/>
          <p:nvPr userDrawn="1"/>
        </p:nvSpPr>
        <p:spPr>
          <a:xfrm>
            <a:off x="6403885" y="0"/>
            <a:ext cx="274011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95A480B9-FF14-41FC-BAA6-25BD6F33959C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696076" y="1528234"/>
            <a:ext cx="2181224" cy="483687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100" b="1">
                <a:solidFill>
                  <a:schemeClr val="accent2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216912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614AA6-14CE-F044-9CE7-772F06C15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5" y="431271"/>
            <a:ext cx="2059200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919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07032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h other log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xmlns="" id="{1470853C-C8CE-41B0-A6BF-F72FCDAEFB9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957943"/>
            <a:ext cx="9144000" cy="5900057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xmlns="" id="{22126498-906D-4FD7-A07C-13798A49B3F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075714" y="264814"/>
            <a:ext cx="1806576" cy="397796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>
            <a:lvl1pPr>
              <a:defRPr/>
            </a:lvl1pPr>
          </a:lstStyle>
          <a:p>
            <a:r>
              <a:rPr lang="de-DE"/>
              <a:t>Logo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93907"/>
            <a:ext cx="4108449" cy="2208660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tx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614AA6-14CE-F044-9CE7-772F06C15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5" y="431271"/>
            <a:ext cx="2059200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8222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4314583A-B0E7-49A5-AD11-8866E6BB8A3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9144000" cy="6858000"/>
          </a:xfrm>
          <a:solidFill>
            <a:schemeClr val="bg1">
              <a:lumMod val="95000"/>
            </a:schemeClr>
          </a:solidFill>
        </p:spPr>
        <p:txBody>
          <a:bodyPr anchor="b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384302"/>
            <a:ext cx="4108449" cy="2218267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602569"/>
            <a:ext cx="4108450" cy="1046771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B614AA6-14CE-F044-9CE7-772F06C15E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5" y="431271"/>
            <a:ext cx="2059200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36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52" userDrawn="1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DCCBB624-57F2-41BC-89DB-3B083D4F0720}"/>
              </a:ext>
            </a:extLst>
          </p:cNvPr>
          <p:cNvSpPr/>
          <p:nvPr userDrawn="1"/>
        </p:nvSpPr>
        <p:spPr>
          <a:xfrm>
            <a:off x="419101" y="1535419"/>
            <a:ext cx="5538354" cy="4671584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8177" y="1772485"/>
            <a:ext cx="4108449" cy="2224619"/>
          </a:xfrm>
          <a:prstGeom prst="rect">
            <a:avLst/>
          </a:prstGeo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177" y="3997103"/>
            <a:ext cx="4108450" cy="1045287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1200" b="1">
                <a:solidFill>
                  <a:schemeClr val="bg1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521CFEAF-72AD-3247-9196-0329D1B9C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641486" y="431271"/>
            <a:ext cx="2059199" cy="47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67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2" orient="horz" pos="552" userDrawn="1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,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776" y="395819"/>
            <a:ext cx="2473325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0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6" y="1709438"/>
            <a:ext cx="2473325" cy="161331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4" y="3609219"/>
            <a:ext cx="2471737" cy="27619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xmlns="" id="{82271714-BED4-4FAA-BE9A-BC37E7C7B1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05564" y="482235"/>
            <a:ext cx="2738437" cy="2766545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1A35F6-A52E-4EB2-BE42-DC8C6D07691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B04C825-4E2E-4DCD-B244-40BBBB9AA2E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1AFE4AF-5FFE-4E63-BD21-8823C0FE6C6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5029BF-E895-4D1D-AE9C-6F2499C8E52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309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41" userDrawn="1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10371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5402"/>
            <a:ext cx="7968718" cy="37997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C011603-4030-4B52-AEC5-4DFDC33280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602E8F7-27EE-43CE-AA9B-A23C3630F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DB77D-1B31-4295-AEFE-E91D966B156E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FA8BFE-C66A-4A05-9CB7-59F24AF72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3C066D-E19C-4186-86AC-703A6DD3C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18869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1489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2671480" y="3182780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Confidential       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13628062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2F250-B328-4685-AB02-6D2ABDAA59D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826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51567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0029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one column in True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921283" y="2565402"/>
            <a:ext cx="7975601" cy="379971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E3F2-D775-481F-A221-C7F4E912E06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13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414796" y="3657599"/>
            <a:ext cx="2462504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7" y="3657599"/>
            <a:ext cx="2462504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960" y="3657599"/>
            <a:ext cx="2462504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3299" y="3023893"/>
            <a:ext cx="246250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246250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69462" y="3023893"/>
            <a:ext cx="246250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55508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ext one colum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7560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44F8FAA-9C1F-43F1-91A3-9A227BF828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1A60FC-3D1F-461F-925C-5FB2BF80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53D9BDF-4661-4327-8473-2D158FA422E5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DC6974B-42E7-4A45-BB32-E7E0F5186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0E8B1-25A8-4D6D-A6E8-39A603D74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6414796" y="3657599"/>
            <a:ext cx="2462504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7" y="3657599"/>
            <a:ext cx="2462504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960" y="3657599"/>
            <a:ext cx="2462504" cy="271386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3299" y="3023893"/>
            <a:ext cx="246250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246250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69462" y="3023893"/>
            <a:ext cx="2462504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4"/>
            <a:ext cx="7975601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4715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82410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4778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6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975337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xmlns="" id="{0CCA128A-32E9-4D64-AC0B-398493F95397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094220" y="3657599"/>
            <a:ext cx="1783080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5033280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8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2973839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5">
            <a:extLst>
              <a:ext uri="{FF2B5EF4-FFF2-40B4-BE49-F238E27FC236}">
                <a16:creationId xmlns:a16="http://schemas.microsoft.com/office/drawing/2014/main" xmlns="" id="{3E881A5A-C925-4733-933F-212ABDC1B57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7092722" y="3023893"/>
            <a:ext cx="1783080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6815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71892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795" y="3657599"/>
            <a:ext cx="2462506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7" y="3657599"/>
            <a:ext cx="2462506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961" y="3657599"/>
            <a:ext cx="2462506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3297" y="3023893"/>
            <a:ext cx="2462506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9" y="3023893"/>
            <a:ext cx="2462506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69462" y="3023893"/>
            <a:ext cx="2462506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1002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1044" userDrawn="1">
          <p15:clr>
            <a:srgbClr val="FBAE40"/>
          </p15:clr>
        </p15:guide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 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4795" y="3657599"/>
            <a:ext cx="2462506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A81F75C8-33AF-4EF8-91AD-C3F613E5A32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5897" y="3657599"/>
            <a:ext cx="2462506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xmlns="" id="{5F27F29A-3FCE-450F-8589-0C274FB4F28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670961" y="3657599"/>
            <a:ext cx="2462506" cy="271386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A22D38D3-5EC7-403C-920C-0513180C5053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413297" y="3023893"/>
            <a:ext cx="2462506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xmlns="" id="{177800EA-D41D-43AB-8804-27840F23724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914399" y="3023893"/>
            <a:ext cx="2462506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xmlns="" id="{D474D252-4B94-4FBB-A69E-14D59026589E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3669462" y="3023893"/>
            <a:ext cx="2462506" cy="63370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6815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28389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0" orient="horz" pos="1044" userDrawn="1">
          <p15:clr>
            <a:srgbClr val="FBAE40"/>
          </p15:clr>
        </p15:guide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7961404" cy="113241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027-7CEA-41D9-83DC-FF9A1B622CA9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6815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21736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536" userDrawn="1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3632200"/>
            <a:ext cx="5208677" cy="273291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7962901" cy="84582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17FE-2D53-497F-9250-039A0BB1326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28235"/>
            <a:ext cx="7975601" cy="6815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2339" y="2572880"/>
            <a:ext cx="2463800" cy="42926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0522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  <p15:guide id="2" orient="horz" pos="1044" userDrawn="1">
          <p15:clr>
            <a:srgbClr val="FBAE40"/>
          </p15:clr>
        </p15:guide>
        <p15:guide id="3" orient="horz" pos="1716" userDrawn="1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2586963"/>
            <a:ext cx="5208677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717FE-2D53-497F-9250-039A0BB1326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0683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  <p15:guide id="2" orient="horz" pos="1044" userDrawn="1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8624" y="1012373"/>
            <a:ext cx="5208677" cy="2884715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21"/>
            <a:ext cx="2471739" cy="123536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8E7C1F-EA04-4236-B35D-6DD96E828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1E890-B858-4100-B16E-F99AE40DF95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EA8278AD-14F6-4BBF-A8F8-21E727CB0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CD1AA6F-97CB-405A-AD67-74DB7049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6FD377AC-40F1-4F68-8047-2BCF4F5EC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399" y="1631190"/>
            <a:ext cx="2471739" cy="2982967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2671480" y="3182780"/>
            <a:ext cx="38010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Confidential       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34198185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7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429376" y="2586963"/>
            <a:ext cx="2447925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720A5-04BB-4D55-928A-C7122EAA63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4132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CF476445-3292-41EA-9F7D-66524141203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668624" y="2586963"/>
            <a:ext cx="2455951" cy="377814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4913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1" y="2541432"/>
            <a:ext cx="2474912" cy="382973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3DECE0A8-6E2E-4CDD-9C99-ADC3BD870B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E0B0DAAE-C09B-45BD-9696-C3DAD5E5D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7B6E34C-7363-422B-B89A-4EB5DF3FAF9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2222720-AA9D-46F6-A5BF-5860CBC099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13677F-DC32-4816-B920-A8A556D57F6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543ABFA-3E0D-4F0A-AF30-F33D95442FD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54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1739" cy="18242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548130"/>
            <a:ext cx="2451101" cy="3823039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2577866"/>
            <a:ext cx="2463800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2577866"/>
            <a:ext cx="2471737" cy="379330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CC52378-076A-4063-B797-D85B269BE1D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97226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 variation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5210176" cy="77258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0775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4089402"/>
            <a:ext cx="2471737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12BFD51-DBD0-429E-8A84-D3D9CFFC0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DB869C6-0B2F-4A0C-A4D7-4D7CA592B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05F1D5-1519-4B96-A19F-5DA5649D49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4642CB9-1B5B-4632-A021-DD714639F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100FD8A5-D306-41FC-91A4-109705872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xmlns="" id="{79745063-280B-4C67-8608-856FC1294F9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14400" y="4089402"/>
            <a:ext cx="2463800" cy="197750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xmlns="" id="{012A62D4-8316-46EC-923F-4AE2F3DC9AEE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63220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75%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xmlns="" id="{FE6F2483-0796-4CE0-9390-EA4EB121C81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386514" y="2621281"/>
            <a:ext cx="2471737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50%</a:t>
            </a:r>
            <a:endParaRPr lang="en-US" dirty="0"/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xmlns="" id="{F215468C-3846-4A8F-80D1-1B7D83E49106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26390" y="2621281"/>
            <a:ext cx="2463800" cy="148166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7000">
                <a:solidFill>
                  <a:schemeClr val="bg1"/>
                </a:solidFill>
              </a:defRPr>
            </a:lvl1pPr>
            <a:lvl2pPr>
              <a:defRPr sz="7000">
                <a:solidFill>
                  <a:schemeClr val="bg1"/>
                </a:solidFill>
              </a:defRPr>
            </a:lvl2pPr>
            <a:lvl3pPr>
              <a:defRPr sz="7000">
                <a:solidFill>
                  <a:schemeClr val="bg1"/>
                </a:solidFill>
              </a:defRPr>
            </a:lvl3pPr>
            <a:lvl4pPr>
              <a:defRPr sz="7000">
                <a:solidFill>
                  <a:schemeClr val="bg1"/>
                </a:solidFill>
              </a:defRPr>
            </a:lvl4pPr>
            <a:lvl5pPr>
              <a:defRPr sz="7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100%</a:t>
            </a:r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xmlns="" id="{2774A5C6-D271-4B78-878B-CA70F7D59A47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14399" y="6291966"/>
            <a:ext cx="5210175" cy="104011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Source: Lorem ipsum dolores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6923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70805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1528236"/>
            <a:ext cx="2471739" cy="483687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1E865692-0B8B-48B8-B0B3-6CFD2D1E54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909367E-9A9A-4E35-B6B9-BF86971CCD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BDD68F1-200A-47D3-97D6-58AED3057F6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780BAD1-CAFB-4DE7-A240-E67DEFB6500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1B2D6-030D-4960-B9C1-992B849738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E846A1A-29A4-4332-8B86-0C85E0F9E7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875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12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vari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8CE4366-B57A-4DFB-8525-7AB08BF28ACD}"/>
              </a:ext>
            </a:extLst>
          </p:cNvPr>
          <p:cNvSpPr/>
          <p:nvPr userDrawn="1"/>
        </p:nvSpPr>
        <p:spPr>
          <a:xfrm>
            <a:off x="3386139" y="0"/>
            <a:ext cx="575786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39" y="1739901"/>
            <a:ext cx="5213261" cy="4643967"/>
          </a:xfrm>
          <a:prstGeom prst="rect">
            <a:avLst/>
          </a:prstGeom>
        </p:spPr>
        <p:txBody>
          <a:bodyPr>
            <a:noAutofit/>
          </a:bodyPr>
          <a:lstStyle>
            <a:lvl1pPr>
              <a:tabLst>
                <a:tab pos="5029074" algn="r"/>
              </a:tabLst>
              <a:defRPr sz="1400">
                <a:solidFill>
                  <a:schemeClr val="bg1"/>
                </a:solidFill>
              </a:defRPr>
            </a:lvl1pPr>
            <a:lvl2pPr marL="0" indent="0">
              <a:buFontTx/>
              <a:buNone/>
              <a:tabLst>
                <a:tab pos="5029074" algn="r"/>
              </a:tabLst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F8914BD-15B2-49A2-BBB8-7D108FC58E3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45E8267-86EF-464E-A04F-11BFDCE80DC4}"/>
              </a:ext>
            </a:extLst>
          </p:cNvPr>
          <p:cNvSpPr txBox="1">
            <a:spLocks/>
          </p:cNvSpPr>
          <p:nvPr userDrawn="1"/>
        </p:nvSpPr>
        <p:spPr>
          <a:xfrm>
            <a:off x="3660776" y="417231"/>
            <a:ext cx="2305051" cy="113241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71233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92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I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xmlns="" id="{341D39E0-E63F-4CD4-9C0F-33DA3E4ECB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0081" y="2"/>
            <a:ext cx="2746058" cy="3248167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0777" y="395819"/>
            <a:ext cx="2456996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1" y="3613151"/>
            <a:ext cx="2471737" cy="275196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0776" y="3686629"/>
            <a:ext cx="3844925" cy="2678483"/>
          </a:xfrm>
          <a:prstGeom prst="rect">
            <a:avLst/>
          </a:prstGeom>
        </p:spPr>
        <p:txBody>
          <a:bodyPr tIns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1E177D58-8486-4EF4-BC6A-0E5313A8F7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D31D2-7733-4DB1-BE78-FEE87605B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D9ABC0-2F6D-4449-8244-A26DF428333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8FD4BF-4501-4F13-BD5B-D998EEBE3D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45ABD62-3273-4D9D-9E03-F12B7ADF642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172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829" userDrawn="1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text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07126396-9C25-4DEB-9EDE-EBA2FEED65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14800" y="2568838"/>
            <a:ext cx="2019300" cy="379627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68561A-FE81-4827-BD77-18651B9E3FF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012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39325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e column I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821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one column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125249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n three columns in 9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xmlns="" id="{5C183ADE-F47F-D848-B0BB-C9D1A6CF279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421350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399" y="395820"/>
            <a:ext cx="2471739" cy="1824219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14399" y="2538995"/>
            <a:ext cx="2471739" cy="3832172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668624" y="2618768"/>
            <a:ext cx="2455951" cy="37524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Aft>
                <a:spcPts val="300"/>
              </a:spcAft>
              <a:defRPr sz="900"/>
            </a:lvl1pPr>
            <a:lvl2pPr marL="88898" indent="-88898">
              <a:spcAft>
                <a:spcPts val="300"/>
              </a:spcAft>
              <a:tabLst/>
              <a:defRPr sz="900"/>
            </a:lvl2pPr>
            <a:lvl3pPr marL="203195" indent="-114297">
              <a:spcAft>
                <a:spcPts val="300"/>
              </a:spcAft>
              <a:tabLst/>
              <a:defRPr sz="900"/>
            </a:lvl3pPr>
            <a:lvl4pPr marL="304793" indent="-95248">
              <a:spcAft>
                <a:spcPts val="300"/>
              </a:spcAft>
              <a:tabLst/>
              <a:defRPr sz="900"/>
            </a:lvl4pPr>
            <a:lvl5pPr marL="425439" indent="-120647">
              <a:spcAft>
                <a:spcPts val="300"/>
              </a:spcAft>
              <a:tabLst/>
              <a:defRPr sz="900"/>
            </a:lvl5pPr>
            <a:lvl6pPr>
              <a:defRPr sz="900">
                <a:solidFill>
                  <a:schemeClr val="tx2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E15BE96-EDC2-4DAD-BFFB-A86CA60C6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8EC8FB-79D1-43AA-A630-25E6BCBE4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E839CC-3A46-47A6-8AEA-0624B2CD1D4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D81F210B-7D59-4BA9-81E5-68ECBD7C8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8369E55D-8465-4494-9D63-1CF2885E3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3600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308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one column I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83950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DD7A8BF-529B-4C0C-BCE4-799B7100B79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42019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95819"/>
            <a:ext cx="24717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2568839"/>
            <a:ext cx="2464855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61C959-0BA1-4D1A-B5ED-9D731739D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F6BE1EA-6D18-40D2-95D8-7E75320DED9A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95784105-0C8A-4316-A9EA-83941D7F88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5CD7C1F8-B25F-4AF2-8F76-13A6C03E37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hteck 4">
            <a:extLst>
              <a:ext uri="{FF2B5EF4-FFF2-40B4-BE49-F238E27FC236}">
                <a16:creationId xmlns:a16="http://schemas.microsoft.com/office/drawing/2014/main" xmlns="" id="{ACECA412-D5C3-440C-A7A7-90A520A11675}"/>
              </a:ext>
            </a:extLst>
          </p:cNvPr>
          <p:cNvSpPr/>
          <p:nvPr userDrawn="1"/>
        </p:nvSpPr>
        <p:spPr>
          <a:xfrm>
            <a:off x="3660776" y="0"/>
            <a:ext cx="5483225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xmlns="" id="{4CEF2FA9-8679-4F78-BCC5-A04A70656544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3660776" y="0"/>
            <a:ext cx="5483225" cy="6858000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7AE40824-3647-4665-A847-AB44C0FEB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30203" y="1528234"/>
            <a:ext cx="2455935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37795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48" userDrawn="1">
          <p15:clr>
            <a:srgbClr val="FBAE40"/>
          </p15:clr>
        </p15:guide>
        <p15:guide id="2" pos="1944" userDrawn="1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I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A2224755-63A0-4928-87E4-E4FB6ACC3D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19101" y="0"/>
            <a:ext cx="29670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305051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4040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60776" y="1742941"/>
            <a:ext cx="5216525" cy="825896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5E1B39A9-E4D3-426B-8BD8-1E8E33A57D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6" name="Content Placeholder 3">
            <a:extLst>
              <a:ext uri="{FF2B5EF4-FFF2-40B4-BE49-F238E27FC236}">
                <a16:creationId xmlns:a16="http://schemas.microsoft.com/office/drawing/2014/main" xmlns="" id="{AE731607-B59C-4DEF-BE08-C3DD4CA2526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A1B2B6-FC51-4F6C-9C17-992CFF3DAF8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5A87751-8BC9-41AF-9D9B-BAA3F43E388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C58EC923-C5A2-4E8E-A11C-F59A29C691B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9A5B2852-7714-4652-B8D7-5B6E52B5C9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493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28" userDrawn="1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hree columns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D845B71-5FBE-402F-8AE2-AEFF2B41A1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6" y="0"/>
            <a:ext cx="8505825" cy="6858000"/>
          </a:xfrm>
          <a:solidFill>
            <a:schemeClr val="bg1">
              <a:lumMod val="95000"/>
            </a:schemeClr>
          </a:solidFill>
        </p:spPr>
        <p:txBody>
          <a:bodyPr anchor="t" anchorCtr="0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2446339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4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69245" y="5120642"/>
            <a:ext cx="2464855" cy="125052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xmlns="" id="{EC8AE209-BF86-402B-89A8-6F6AC656E9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5120642"/>
            <a:ext cx="2478088" cy="1250527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buNone/>
              <a:defRPr b="0">
                <a:solidFill>
                  <a:schemeClr val="tx1"/>
                </a:solidFill>
              </a:defRPr>
            </a:lvl2pPr>
            <a:lvl3pPr>
              <a:defRPr b="0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6" name="Picture 8">
            <a:extLst>
              <a:ext uri="{FF2B5EF4-FFF2-40B4-BE49-F238E27FC236}">
                <a16:creationId xmlns:a16="http://schemas.microsoft.com/office/drawing/2014/main" xmlns="" id="{5AC702B2-98E0-4980-9CD8-620885A6CD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4098197-4F25-4670-AD36-0AEC6C9FB99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AB2D1B5-2F9B-4BDE-8A63-D9A09AD7C82B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BBD6FB-FB79-4F2A-AF46-EC99D383A5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710A9F6-C9A2-44D3-85FF-71C1A07229A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6418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706" userDrawn="1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99026" y="0"/>
            <a:ext cx="424497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176" y="1917699"/>
            <a:ext cx="1374775" cy="4447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3939" y="1917699"/>
            <a:ext cx="2452687" cy="444741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FE7031B-5220-4BCF-A2F3-EC69B9638DD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D6DF8BE-F110-430E-98FF-59849216E6E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B07084-7FD7-4788-88ED-D472B835CD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D27584-84D8-48D3-A516-E4FBCC84D2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8243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 with 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84622DCE-0F79-4A6A-9FDF-887CE24F129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05564" y="0"/>
            <a:ext cx="2738437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3832226" cy="152188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176" y="1917699"/>
            <a:ext cx="1374775" cy="4447412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>
                <a:solidFill>
                  <a:schemeClr val="tx1"/>
                </a:solidFill>
              </a:defRPr>
            </a:lvl1pPr>
            <a:lvl2pPr algn="r">
              <a:defRPr>
                <a:solidFill>
                  <a:schemeClr val="tx1"/>
                </a:solidFill>
              </a:defRPr>
            </a:lvl2pPr>
            <a:lvl3pPr algn="r">
              <a:defRPr>
                <a:solidFill>
                  <a:schemeClr val="tx1"/>
                </a:solidFill>
              </a:defRPr>
            </a:lvl3pPr>
            <a:lvl4pPr algn="r">
              <a:defRPr>
                <a:solidFill>
                  <a:schemeClr val="tx1"/>
                </a:solidFill>
              </a:defRPr>
            </a:lvl4pPr>
            <a:lvl5pPr algn="r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93938" y="1917699"/>
            <a:ext cx="3840162" cy="2088244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F2EDD0DF-01B7-4D16-9C03-A068D95C6E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xmlns="" id="{5D958E40-20FA-41A4-81BB-87E16BCAB8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86000" y="4644573"/>
            <a:ext cx="3848100" cy="2213428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214427C-7BEA-44CD-AB99-1E5F40C7DCFF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FC8652-A360-4ECA-ABE4-58BD5F264BB7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AA413C-8490-43EA-AFEB-3FDB4791137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4B181C6-9841-49EC-AE55-E2148758345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8631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06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94D4C9F4-04F9-4EB9-BD6D-504DE48CC4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60776" y="0"/>
            <a:ext cx="5483225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95819"/>
            <a:ext cx="2471738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1283" y="2568839"/>
            <a:ext cx="2471738" cy="379627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172C976D-5D43-4AE6-AC06-0507E98439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73141A-6179-4A32-A0AA-F38AF7921F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CB2FEB2-B355-409A-B5CC-FA1C52CEF30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85805D-591D-4F17-BAA0-3050A2F85E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21A846-5977-4BF5-A9D4-9497718B4E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261710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e column I headline 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CEDC4612-A490-41BA-9C0E-84F5ABA452E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177" y="0"/>
            <a:ext cx="5486399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95819"/>
            <a:ext cx="4833257" cy="113241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5564" y="1528234"/>
            <a:ext cx="2476010" cy="104060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400" b="0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5564" y="2568839"/>
            <a:ext cx="2471737" cy="380232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9CE16ABF-53F8-4E1A-9029-0E2208D3D6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C1A3F0C-4452-4305-9CDF-A20E11FE93B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D06083-D2D9-4342-AB35-691A339AE2A0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D75F0B4-06E7-425B-8C30-068C3355EA3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19F5484-09CA-4C5D-8F60-200F7D001DC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899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out picture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60775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05565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60775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5564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660775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05565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60775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05564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CFE60-6ED7-405D-A27E-BDF799512BC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5108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Introduction with one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395819"/>
            <a:ext cx="2446338" cy="113241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I</a:t>
            </a:r>
            <a:r>
              <a:rPr lang="en-US"/>
              <a:t>ntroduction </a:t>
            </a:r>
            <a:r>
              <a:rPr lang="en-US" dirty="0"/>
              <a:t>to todays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2339" y="22673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67129" y="22673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5E503045-930F-4FFF-81E5-3BD0713246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22339" y="27614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xmlns="" id="{37AD8C34-65C2-4735-B8F9-40AD4FFCF86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67127" y="27614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3B0F2C07-1686-4BF5-A8F2-00ACCA45063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22339" y="4286605"/>
            <a:ext cx="2463800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xmlns="" id="{58E5C02D-2271-4BA6-85C6-8C6F6616876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7129" y="4286605"/>
            <a:ext cx="2471738" cy="349651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Name</a:t>
            </a:r>
            <a:endParaRPr lang="en-US" dirty="0"/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xmlns="" id="{B858F4AD-E159-4AF7-8545-69A9195E93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22339" y="4780765"/>
            <a:ext cx="2463800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xmlns="" id="{31B87D65-17E5-4E8E-97F2-5A5F1F43541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7127" y="4780765"/>
            <a:ext cx="2471737" cy="1223433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</a:t>
            </a:r>
          </a:p>
          <a:p>
            <a:pPr lvl="0"/>
            <a:r>
              <a:rPr lang="en-US"/>
              <a:t>Company/Business unit</a:t>
            </a:r>
          </a:p>
          <a:p>
            <a:pPr lvl="0"/>
            <a:endParaRPr lang="en-US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xmlns="" id="{0398CDBD-D99F-4F12-ABBE-ADECA4923C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 rot="16200000">
            <a:off x="-491786" y="1151306"/>
            <a:ext cx="1448184" cy="11006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B4BCAC-37B8-4B18-A056-09485E83135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FCFE60-6ED7-405D-A27E-BDF799512BCC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01E4F09-4AF8-493B-9179-6D673D0146C0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5C2362-2636-49BA-BC63-2E824006703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xmlns="" id="{81B84F3B-5898-4A03-9D80-989BC965F22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05565" y="0"/>
            <a:ext cx="2773538" cy="6858000"/>
          </a:xfrm>
          <a:solidFill>
            <a:schemeClr val="bg1">
              <a:lumMod val="95000"/>
            </a:schemeClr>
          </a:solidFill>
        </p:spPr>
        <p:txBody>
          <a:bodyPr anchor="ctr" anchorCtr="1"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692862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3.xml"/><Relationship Id="rId13" Type="http://schemas.openxmlformats.org/officeDocument/2006/relationships/slideLayout" Target="../slideLayouts/slideLayout458.xml"/><Relationship Id="rId18" Type="http://schemas.openxmlformats.org/officeDocument/2006/relationships/slideLayout" Target="../slideLayouts/slideLayout463.xml"/><Relationship Id="rId26" Type="http://schemas.openxmlformats.org/officeDocument/2006/relationships/slideLayout" Target="../slideLayouts/slideLayout471.xml"/><Relationship Id="rId39" Type="http://schemas.openxmlformats.org/officeDocument/2006/relationships/slideLayout" Target="../slideLayouts/slideLayout484.xml"/><Relationship Id="rId3" Type="http://schemas.openxmlformats.org/officeDocument/2006/relationships/slideLayout" Target="../slideLayouts/slideLayout448.xml"/><Relationship Id="rId21" Type="http://schemas.openxmlformats.org/officeDocument/2006/relationships/slideLayout" Target="../slideLayouts/slideLayout466.xml"/><Relationship Id="rId34" Type="http://schemas.openxmlformats.org/officeDocument/2006/relationships/slideLayout" Target="../slideLayouts/slideLayout479.xml"/><Relationship Id="rId42" Type="http://schemas.openxmlformats.org/officeDocument/2006/relationships/image" Target="../media/image18.png"/><Relationship Id="rId7" Type="http://schemas.openxmlformats.org/officeDocument/2006/relationships/slideLayout" Target="../slideLayouts/slideLayout452.xml"/><Relationship Id="rId12" Type="http://schemas.openxmlformats.org/officeDocument/2006/relationships/slideLayout" Target="../slideLayouts/slideLayout457.xml"/><Relationship Id="rId17" Type="http://schemas.openxmlformats.org/officeDocument/2006/relationships/slideLayout" Target="../slideLayouts/slideLayout462.xml"/><Relationship Id="rId25" Type="http://schemas.openxmlformats.org/officeDocument/2006/relationships/slideLayout" Target="../slideLayouts/slideLayout470.xml"/><Relationship Id="rId33" Type="http://schemas.openxmlformats.org/officeDocument/2006/relationships/slideLayout" Target="../slideLayouts/slideLayout478.xml"/><Relationship Id="rId38" Type="http://schemas.openxmlformats.org/officeDocument/2006/relationships/slideLayout" Target="../slideLayouts/slideLayout483.xml"/><Relationship Id="rId2" Type="http://schemas.openxmlformats.org/officeDocument/2006/relationships/slideLayout" Target="../slideLayouts/slideLayout447.xml"/><Relationship Id="rId16" Type="http://schemas.openxmlformats.org/officeDocument/2006/relationships/slideLayout" Target="../slideLayouts/slideLayout461.xml"/><Relationship Id="rId20" Type="http://schemas.openxmlformats.org/officeDocument/2006/relationships/slideLayout" Target="../slideLayouts/slideLayout465.xml"/><Relationship Id="rId29" Type="http://schemas.openxmlformats.org/officeDocument/2006/relationships/slideLayout" Target="../slideLayouts/slideLayout474.xml"/><Relationship Id="rId41" Type="http://schemas.openxmlformats.org/officeDocument/2006/relationships/theme" Target="../theme/theme10.xml"/><Relationship Id="rId1" Type="http://schemas.openxmlformats.org/officeDocument/2006/relationships/slideLayout" Target="../slideLayouts/slideLayout446.xml"/><Relationship Id="rId6" Type="http://schemas.openxmlformats.org/officeDocument/2006/relationships/slideLayout" Target="../slideLayouts/slideLayout451.xml"/><Relationship Id="rId11" Type="http://schemas.openxmlformats.org/officeDocument/2006/relationships/slideLayout" Target="../slideLayouts/slideLayout456.xml"/><Relationship Id="rId24" Type="http://schemas.openxmlformats.org/officeDocument/2006/relationships/slideLayout" Target="../slideLayouts/slideLayout469.xml"/><Relationship Id="rId32" Type="http://schemas.openxmlformats.org/officeDocument/2006/relationships/slideLayout" Target="../slideLayouts/slideLayout477.xml"/><Relationship Id="rId37" Type="http://schemas.openxmlformats.org/officeDocument/2006/relationships/slideLayout" Target="../slideLayouts/slideLayout482.xml"/><Relationship Id="rId40" Type="http://schemas.openxmlformats.org/officeDocument/2006/relationships/slideLayout" Target="../slideLayouts/slideLayout485.xml"/><Relationship Id="rId5" Type="http://schemas.openxmlformats.org/officeDocument/2006/relationships/slideLayout" Target="../slideLayouts/slideLayout450.xml"/><Relationship Id="rId15" Type="http://schemas.openxmlformats.org/officeDocument/2006/relationships/slideLayout" Target="../slideLayouts/slideLayout460.xml"/><Relationship Id="rId23" Type="http://schemas.openxmlformats.org/officeDocument/2006/relationships/slideLayout" Target="../slideLayouts/slideLayout468.xml"/><Relationship Id="rId28" Type="http://schemas.openxmlformats.org/officeDocument/2006/relationships/slideLayout" Target="../slideLayouts/slideLayout473.xml"/><Relationship Id="rId36" Type="http://schemas.openxmlformats.org/officeDocument/2006/relationships/slideLayout" Target="../slideLayouts/slideLayout481.xml"/><Relationship Id="rId10" Type="http://schemas.openxmlformats.org/officeDocument/2006/relationships/slideLayout" Target="../slideLayouts/slideLayout455.xml"/><Relationship Id="rId19" Type="http://schemas.openxmlformats.org/officeDocument/2006/relationships/slideLayout" Target="../slideLayouts/slideLayout464.xml"/><Relationship Id="rId31" Type="http://schemas.openxmlformats.org/officeDocument/2006/relationships/slideLayout" Target="../slideLayouts/slideLayout476.xml"/><Relationship Id="rId4" Type="http://schemas.openxmlformats.org/officeDocument/2006/relationships/slideLayout" Target="../slideLayouts/slideLayout449.xml"/><Relationship Id="rId9" Type="http://schemas.openxmlformats.org/officeDocument/2006/relationships/slideLayout" Target="../slideLayouts/slideLayout454.xml"/><Relationship Id="rId14" Type="http://schemas.openxmlformats.org/officeDocument/2006/relationships/slideLayout" Target="../slideLayouts/slideLayout459.xml"/><Relationship Id="rId22" Type="http://schemas.openxmlformats.org/officeDocument/2006/relationships/slideLayout" Target="../slideLayouts/slideLayout467.xml"/><Relationship Id="rId27" Type="http://schemas.openxmlformats.org/officeDocument/2006/relationships/slideLayout" Target="../slideLayouts/slideLayout472.xml"/><Relationship Id="rId30" Type="http://schemas.openxmlformats.org/officeDocument/2006/relationships/slideLayout" Target="../slideLayouts/slideLayout475.xml"/><Relationship Id="rId35" Type="http://schemas.openxmlformats.org/officeDocument/2006/relationships/slideLayout" Target="../slideLayouts/slideLayout480.xml"/><Relationship Id="rId43" Type="http://schemas.openxmlformats.org/officeDocument/2006/relationships/image" Target="../media/image6.sv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3.xml"/><Relationship Id="rId13" Type="http://schemas.openxmlformats.org/officeDocument/2006/relationships/slideLayout" Target="../slideLayouts/slideLayout498.xml"/><Relationship Id="rId3" Type="http://schemas.openxmlformats.org/officeDocument/2006/relationships/slideLayout" Target="../slideLayouts/slideLayout488.xml"/><Relationship Id="rId7" Type="http://schemas.openxmlformats.org/officeDocument/2006/relationships/slideLayout" Target="../slideLayouts/slideLayout492.xml"/><Relationship Id="rId12" Type="http://schemas.openxmlformats.org/officeDocument/2006/relationships/slideLayout" Target="../slideLayouts/slideLayout497.xml"/><Relationship Id="rId2" Type="http://schemas.openxmlformats.org/officeDocument/2006/relationships/slideLayout" Target="../slideLayouts/slideLayout487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486.xml"/><Relationship Id="rId6" Type="http://schemas.openxmlformats.org/officeDocument/2006/relationships/slideLayout" Target="../slideLayouts/slideLayout491.xml"/><Relationship Id="rId11" Type="http://schemas.openxmlformats.org/officeDocument/2006/relationships/slideLayout" Target="../slideLayouts/slideLayout496.xml"/><Relationship Id="rId5" Type="http://schemas.openxmlformats.org/officeDocument/2006/relationships/slideLayout" Target="../slideLayouts/slideLayout490.xml"/><Relationship Id="rId15" Type="http://schemas.openxmlformats.org/officeDocument/2006/relationships/image" Target="../media/image20.png"/><Relationship Id="rId10" Type="http://schemas.openxmlformats.org/officeDocument/2006/relationships/slideLayout" Target="../slideLayouts/slideLayout495.xml"/><Relationship Id="rId4" Type="http://schemas.openxmlformats.org/officeDocument/2006/relationships/slideLayout" Target="../slideLayouts/slideLayout489.xml"/><Relationship Id="rId9" Type="http://schemas.openxmlformats.org/officeDocument/2006/relationships/slideLayout" Target="../slideLayouts/slideLayout494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6.xml"/><Relationship Id="rId3" Type="http://schemas.openxmlformats.org/officeDocument/2006/relationships/slideLayout" Target="../slideLayouts/slideLayout501.xml"/><Relationship Id="rId7" Type="http://schemas.openxmlformats.org/officeDocument/2006/relationships/slideLayout" Target="../slideLayouts/slideLayout505.xml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500.xml"/><Relationship Id="rId1" Type="http://schemas.openxmlformats.org/officeDocument/2006/relationships/slideLayout" Target="../slideLayouts/slideLayout499.xml"/><Relationship Id="rId6" Type="http://schemas.openxmlformats.org/officeDocument/2006/relationships/slideLayout" Target="../slideLayouts/slideLayout504.xml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503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502.xml"/><Relationship Id="rId9" Type="http://schemas.openxmlformats.org/officeDocument/2006/relationships/slideLayout" Target="../slideLayouts/slideLayout50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510.xml"/><Relationship Id="rId7" Type="http://schemas.openxmlformats.org/officeDocument/2006/relationships/slideLayout" Target="../slideLayouts/slideLayout514.xml"/><Relationship Id="rId12" Type="http://schemas.openxmlformats.org/officeDocument/2006/relationships/slideLayout" Target="../slideLayouts/slideLayout519.xml"/><Relationship Id="rId2" Type="http://schemas.openxmlformats.org/officeDocument/2006/relationships/slideLayout" Target="../slideLayouts/slideLayout509.xml"/><Relationship Id="rId1" Type="http://schemas.openxmlformats.org/officeDocument/2006/relationships/slideLayout" Target="../slideLayouts/slideLayout508.xml"/><Relationship Id="rId6" Type="http://schemas.openxmlformats.org/officeDocument/2006/relationships/slideLayout" Target="../slideLayouts/slideLayout513.xml"/><Relationship Id="rId11" Type="http://schemas.openxmlformats.org/officeDocument/2006/relationships/slideLayout" Target="../slideLayouts/slideLayout518.xml"/><Relationship Id="rId5" Type="http://schemas.openxmlformats.org/officeDocument/2006/relationships/slideLayout" Target="../slideLayouts/slideLayout512.xml"/><Relationship Id="rId15" Type="http://schemas.openxmlformats.org/officeDocument/2006/relationships/image" Target="../media/image22.png"/><Relationship Id="rId10" Type="http://schemas.openxmlformats.org/officeDocument/2006/relationships/slideLayout" Target="../slideLayouts/slideLayout517.xml"/><Relationship Id="rId4" Type="http://schemas.openxmlformats.org/officeDocument/2006/relationships/slideLayout" Target="../slideLayouts/slideLayout511.xml"/><Relationship Id="rId9" Type="http://schemas.openxmlformats.org/officeDocument/2006/relationships/slideLayout" Target="../slideLayouts/slideLayout516.xml"/><Relationship Id="rId14" Type="http://schemas.openxmlformats.org/officeDocument/2006/relationships/image" Target="../media/image20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slideLayout" Target="../slideLayouts/slideLayout522.xml"/><Relationship Id="rId7" Type="http://schemas.openxmlformats.org/officeDocument/2006/relationships/theme" Target="../theme/theme14.xml"/><Relationship Id="rId2" Type="http://schemas.openxmlformats.org/officeDocument/2006/relationships/slideLayout" Target="../slideLayouts/slideLayout521.xml"/><Relationship Id="rId1" Type="http://schemas.openxmlformats.org/officeDocument/2006/relationships/slideLayout" Target="../slideLayouts/slideLayout520.xml"/><Relationship Id="rId6" Type="http://schemas.openxmlformats.org/officeDocument/2006/relationships/slideLayout" Target="../slideLayouts/slideLayout525.xml"/><Relationship Id="rId5" Type="http://schemas.openxmlformats.org/officeDocument/2006/relationships/slideLayout" Target="../slideLayouts/slideLayout524.xml"/><Relationship Id="rId4" Type="http://schemas.openxmlformats.org/officeDocument/2006/relationships/slideLayout" Target="../slideLayouts/slideLayout5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3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528.xml"/><Relationship Id="rId7" Type="http://schemas.openxmlformats.org/officeDocument/2006/relationships/slideLayout" Target="../slideLayouts/slideLayout53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527.xml"/><Relationship Id="rId1" Type="http://schemas.openxmlformats.org/officeDocument/2006/relationships/slideLayout" Target="../slideLayouts/slideLayout526.xml"/><Relationship Id="rId6" Type="http://schemas.openxmlformats.org/officeDocument/2006/relationships/slideLayout" Target="../slideLayouts/slideLayout531.xml"/><Relationship Id="rId11" Type="http://schemas.openxmlformats.org/officeDocument/2006/relationships/slideLayout" Target="../slideLayouts/slideLayout536.xml"/><Relationship Id="rId5" Type="http://schemas.openxmlformats.org/officeDocument/2006/relationships/slideLayout" Target="../slideLayouts/slideLayout530.xml"/><Relationship Id="rId10" Type="http://schemas.openxmlformats.org/officeDocument/2006/relationships/slideLayout" Target="../slideLayouts/slideLayout535.xml"/><Relationship Id="rId4" Type="http://schemas.openxmlformats.org/officeDocument/2006/relationships/slideLayout" Target="../slideLayouts/slideLayout529.xml"/><Relationship Id="rId9" Type="http://schemas.openxmlformats.org/officeDocument/2006/relationships/slideLayout" Target="../slideLayouts/slideLayout53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29" Type="http://schemas.openxmlformats.org/officeDocument/2006/relationships/slideLayout" Target="../slideLayouts/slideLayout87.xml"/><Relationship Id="rId41" Type="http://schemas.openxmlformats.org/officeDocument/2006/relationships/slideLayout" Target="../slideLayouts/slideLayout99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18" Type="http://schemas.openxmlformats.org/officeDocument/2006/relationships/slideLayout" Target="../slideLayouts/slideLayout129.xml"/><Relationship Id="rId26" Type="http://schemas.openxmlformats.org/officeDocument/2006/relationships/slideLayout" Target="../slideLayouts/slideLayout137.xml"/><Relationship Id="rId39" Type="http://schemas.openxmlformats.org/officeDocument/2006/relationships/slideLayout" Target="../slideLayouts/slideLayout150.xml"/><Relationship Id="rId3" Type="http://schemas.openxmlformats.org/officeDocument/2006/relationships/slideLayout" Target="../slideLayouts/slideLayout114.xml"/><Relationship Id="rId21" Type="http://schemas.openxmlformats.org/officeDocument/2006/relationships/slideLayout" Target="../slideLayouts/slideLayout132.xml"/><Relationship Id="rId34" Type="http://schemas.openxmlformats.org/officeDocument/2006/relationships/slideLayout" Target="../slideLayouts/slideLayout145.xml"/><Relationship Id="rId42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slideLayout" Target="../slideLayouts/slideLayout128.xml"/><Relationship Id="rId25" Type="http://schemas.openxmlformats.org/officeDocument/2006/relationships/slideLayout" Target="../slideLayouts/slideLayout136.xml"/><Relationship Id="rId33" Type="http://schemas.openxmlformats.org/officeDocument/2006/relationships/slideLayout" Target="../slideLayouts/slideLayout144.xml"/><Relationship Id="rId38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20" Type="http://schemas.openxmlformats.org/officeDocument/2006/relationships/slideLayout" Target="../slideLayouts/slideLayout131.xml"/><Relationship Id="rId29" Type="http://schemas.openxmlformats.org/officeDocument/2006/relationships/slideLayout" Target="../slideLayouts/slideLayout140.xml"/><Relationship Id="rId41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24" Type="http://schemas.openxmlformats.org/officeDocument/2006/relationships/slideLayout" Target="../slideLayouts/slideLayout135.xml"/><Relationship Id="rId32" Type="http://schemas.openxmlformats.org/officeDocument/2006/relationships/slideLayout" Target="../slideLayouts/slideLayout143.xml"/><Relationship Id="rId37" Type="http://schemas.openxmlformats.org/officeDocument/2006/relationships/slideLayout" Target="../slideLayouts/slideLayout148.xml"/><Relationship Id="rId40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23" Type="http://schemas.openxmlformats.org/officeDocument/2006/relationships/slideLayout" Target="../slideLayouts/slideLayout134.xml"/><Relationship Id="rId28" Type="http://schemas.openxmlformats.org/officeDocument/2006/relationships/slideLayout" Target="../slideLayouts/slideLayout139.xml"/><Relationship Id="rId36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21.xml"/><Relationship Id="rId19" Type="http://schemas.openxmlformats.org/officeDocument/2006/relationships/slideLayout" Target="../slideLayouts/slideLayout130.xml"/><Relationship Id="rId31" Type="http://schemas.openxmlformats.org/officeDocument/2006/relationships/slideLayout" Target="../slideLayouts/slideLayout142.xml"/><Relationship Id="rId44" Type="http://schemas.openxmlformats.org/officeDocument/2006/relationships/theme" Target="../theme/theme3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Relationship Id="rId22" Type="http://schemas.openxmlformats.org/officeDocument/2006/relationships/slideLayout" Target="../slideLayouts/slideLayout133.xml"/><Relationship Id="rId27" Type="http://schemas.openxmlformats.org/officeDocument/2006/relationships/slideLayout" Target="../slideLayouts/slideLayout138.xml"/><Relationship Id="rId30" Type="http://schemas.openxmlformats.org/officeDocument/2006/relationships/slideLayout" Target="../slideLayouts/slideLayout141.xml"/><Relationship Id="rId35" Type="http://schemas.openxmlformats.org/officeDocument/2006/relationships/slideLayout" Target="../slideLayouts/slideLayout146.xml"/><Relationship Id="rId43" Type="http://schemas.openxmlformats.org/officeDocument/2006/relationships/slideLayout" Target="../slideLayouts/slideLayout1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18" Type="http://schemas.openxmlformats.org/officeDocument/2006/relationships/slideLayout" Target="../slideLayouts/slideLayout172.xml"/><Relationship Id="rId26" Type="http://schemas.openxmlformats.org/officeDocument/2006/relationships/slideLayout" Target="../slideLayouts/slideLayout180.xml"/><Relationship Id="rId39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57.xml"/><Relationship Id="rId21" Type="http://schemas.openxmlformats.org/officeDocument/2006/relationships/slideLayout" Target="../slideLayouts/slideLayout175.xml"/><Relationship Id="rId34" Type="http://schemas.openxmlformats.org/officeDocument/2006/relationships/slideLayout" Target="../slideLayouts/slideLayout188.xml"/><Relationship Id="rId42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17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9.xml"/><Relationship Id="rId33" Type="http://schemas.openxmlformats.org/officeDocument/2006/relationships/slideLayout" Target="../slideLayouts/slideLayout187.xml"/><Relationship Id="rId38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56.xml"/><Relationship Id="rId16" Type="http://schemas.openxmlformats.org/officeDocument/2006/relationships/slideLayout" Target="../slideLayouts/slideLayout170.xml"/><Relationship Id="rId20" Type="http://schemas.openxmlformats.org/officeDocument/2006/relationships/slideLayout" Target="../slideLayouts/slideLayout174.xml"/><Relationship Id="rId29" Type="http://schemas.openxmlformats.org/officeDocument/2006/relationships/slideLayout" Target="../slideLayouts/slideLayout183.xml"/><Relationship Id="rId41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24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86.xml"/><Relationship Id="rId37" Type="http://schemas.openxmlformats.org/officeDocument/2006/relationships/slideLayout" Target="../slideLayouts/slideLayout191.xml"/><Relationship Id="rId40" Type="http://schemas.openxmlformats.org/officeDocument/2006/relationships/slideLayout" Target="../slideLayouts/slideLayout194.xml"/><Relationship Id="rId45" Type="http://schemas.openxmlformats.org/officeDocument/2006/relationships/theme" Target="../theme/theme4.xml"/><Relationship Id="rId5" Type="http://schemas.openxmlformats.org/officeDocument/2006/relationships/slideLayout" Target="../slideLayouts/slideLayout159.xml"/><Relationship Id="rId15" Type="http://schemas.openxmlformats.org/officeDocument/2006/relationships/slideLayout" Target="../slideLayouts/slideLayout169.xml"/><Relationship Id="rId23" Type="http://schemas.openxmlformats.org/officeDocument/2006/relationships/slideLayout" Target="../slideLayouts/slideLayout177.xml"/><Relationship Id="rId28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90.xml"/><Relationship Id="rId10" Type="http://schemas.openxmlformats.org/officeDocument/2006/relationships/slideLayout" Target="../slideLayouts/slideLayout164.xml"/><Relationship Id="rId19" Type="http://schemas.openxmlformats.org/officeDocument/2006/relationships/slideLayout" Target="../slideLayouts/slideLayout173.xml"/><Relationship Id="rId31" Type="http://schemas.openxmlformats.org/officeDocument/2006/relationships/slideLayout" Target="../slideLayouts/slideLayout185.xml"/><Relationship Id="rId44" Type="http://schemas.openxmlformats.org/officeDocument/2006/relationships/slideLayout" Target="../slideLayouts/slideLayout198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slideLayout" Target="../slideLayouts/slideLayout168.xml"/><Relationship Id="rId22" Type="http://schemas.openxmlformats.org/officeDocument/2006/relationships/slideLayout" Target="../slideLayouts/slideLayout176.xml"/><Relationship Id="rId27" Type="http://schemas.openxmlformats.org/officeDocument/2006/relationships/slideLayout" Target="../slideLayouts/slideLayout181.xml"/><Relationship Id="rId30" Type="http://schemas.openxmlformats.org/officeDocument/2006/relationships/slideLayout" Target="../slideLayouts/slideLayout184.xml"/><Relationship Id="rId35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97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1.xml"/><Relationship Id="rId18" Type="http://schemas.openxmlformats.org/officeDocument/2006/relationships/slideLayout" Target="../slideLayouts/slideLayout216.xml"/><Relationship Id="rId26" Type="http://schemas.openxmlformats.org/officeDocument/2006/relationships/slideLayout" Target="../slideLayouts/slideLayout224.xml"/><Relationship Id="rId39" Type="http://schemas.openxmlformats.org/officeDocument/2006/relationships/slideLayout" Target="../slideLayouts/slideLayout237.xml"/><Relationship Id="rId3" Type="http://schemas.openxmlformats.org/officeDocument/2006/relationships/slideLayout" Target="../slideLayouts/slideLayout201.xml"/><Relationship Id="rId21" Type="http://schemas.openxmlformats.org/officeDocument/2006/relationships/slideLayout" Target="../slideLayouts/slideLayout219.xml"/><Relationship Id="rId34" Type="http://schemas.openxmlformats.org/officeDocument/2006/relationships/slideLayout" Target="../slideLayouts/slideLayout232.xml"/><Relationship Id="rId42" Type="http://schemas.openxmlformats.org/officeDocument/2006/relationships/slideLayout" Target="../slideLayouts/slideLayout240.xml"/><Relationship Id="rId47" Type="http://schemas.openxmlformats.org/officeDocument/2006/relationships/slideLayout" Target="../slideLayouts/slideLayout245.xml"/><Relationship Id="rId50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05.xml"/><Relationship Id="rId12" Type="http://schemas.openxmlformats.org/officeDocument/2006/relationships/slideLayout" Target="../slideLayouts/slideLayout210.xml"/><Relationship Id="rId17" Type="http://schemas.openxmlformats.org/officeDocument/2006/relationships/slideLayout" Target="../slideLayouts/slideLayout215.xml"/><Relationship Id="rId25" Type="http://schemas.openxmlformats.org/officeDocument/2006/relationships/slideLayout" Target="../slideLayouts/slideLayout223.xml"/><Relationship Id="rId33" Type="http://schemas.openxmlformats.org/officeDocument/2006/relationships/slideLayout" Target="../slideLayouts/slideLayout231.xml"/><Relationship Id="rId38" Type="http://schemas.openxmlformats.org/officeDocument/2006/relationships/slideLayout" Target="../slideLayouts/slideLayout236.xml"/><Relationship Id="rId46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214.xml"/><Relationship Id="rId20" Type="http://schemas.openxmlformats.org/officeDocument/2006/relationships/slideLayout" Target="../slideLayouts/slideLayout218.xml"/><Relationship Id="rId29" Type="http://schemas.openxmlformats.org/officeDocument/2006/relationships/slideLayout" Target="../slideLayouts/slideLayout227.xml"/><Relationship Id="rId41" Type="http://schemas.openxmlformats.org/officeDocument/2006/relationships/slideLayout" Target="../slideLayouts/slideLayout239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24" Type="http://schemas.openxmlformats.org/officeDocument/2006/relationships/slideLayout" Target="../slideLayouts/slideLayout222.xml"/><Relationship Id="rId32" Type="http://schemas.openxmlformats.org/officeDocument/2006/relationships/slideLayout" Target="../slideLayouts/slideLayout230.xml"/><Relationship Id="rId37" Type="http://schemas.openxmlformats.org/officeDocument/2006/relationships/slideLayout" Target="../slideLayouts/slideLayout235.xml"/><Relationship Id="rId40" Type="http://schemas.openxmlformats.org/officeDocument/2006/relationships/slideLayout" Target="../slideLayouts/slideLayout238.xml"/><Relationship Id="rId45" Type="http://schemas.openxmlformats.org/officeDocument/2006/relationships/slideLayout" Target="../slideLayouts/slideLayout243.xml"/><Relationship Id="rId53" Type="http://schemas.openxmlformats.org/officeDocument/2006/relationships/theme" Target="../theme/theme5.xml"/><Relationship Id="rId5" Type="http://schemas.openxmlformats.org/officeDocument/2006/relationships/slideLayout" Target="../slideLayouts/slideLayout203.xml"/><Relationship Id="rId15" Type="http://schemas.openxmlformats.org/officeDocument/2006/relationships/slideLayout" Target="../slideLayouts/slideLayout213.xml"/><Relationship Id="rId23" Type="http://schemas.openxmlformats.org/officeDocument/2006/relationships/slideLayout" Target="../slideLayouts/slideLayout221.xml"/><Relationship Id="rId28" Type="http://schemas.openxmlformats.org/officeDocument/2006/relationships/slideLayout" Target="../slideLayouts/slideLayout226.xml"/><Relationship Id="rId36" Type="http://schemas.openxmlformats.org/officeDocument/2006/relationships/slideLayout" Target="../slideLayouts/slideLayout234.xml"/><Relationship Id="rId49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08.xml"/><Relationship Id="rId19" Type="http://schemas.openxmlformats.org/officeDocument/2006/relationships/slideLayout" Target="../slideLayouts/slideLayout217.xml"/><Relationship Id="rId31" Type="http://schemas.openxmlformats.org/officeDocument/2006/relationships/slideLayout" Target="../slideLayouts/slideLayout229.xml"/><Relationship Id="rId44" Type="http://schemas.openxmlformats.org/officeDocument/2006/relationships/slideLayout" Target="../slideLayouts/slideLayout242.xml"/><Relationship Id="rId52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slideLayout" Target="../slideLayouts/slideLayout212.xml"/><Relationship Id="rId22" Type="http://schemas.openxmlformats.org/officeDocument/2006/relationships/slideLayout" Target="../slideLayouts/slideLayout220.xml"/><Relationship Id="rId27" Type="http://schemas.openxmlformats.org/officeDocument/2006/relationships/slideLayout" Target="../slideLayouts/slideLayout225.xml"/><Relationship Id="rId30" Type="http://schemas.openxmlformats.org/officeDocument/2006/relationships/slideLayout" Target="../slideLayouts/slideLayout228.xml"/><Relationship Id="rId35" Type="http://schemas.openxmlformats.org/officeDocument/2006/relationships/slideLayout" Target="../slideLayouts/slideLayout233.xml"/><Relationship Id="rId43" Type="http://schemas.openxmlformats.org/officeDocument/2006/relationships/slideLayout" Target="../slideLayouts/slideLayout241.xml"/><Relationship Id="rId48" Type="http://schemas.openxmlformats.org/officeDocument/2006/relationships/slideLayout" Target="../slideLayouts/slideLayout246.xml"/><Relationship Id="rId8" Type="http://schemas.openxmlformats.org/officeDocument/2006/relationships/slideLayout" Target="../slideLayouts/slideLayout206.xml"/><Relationship Id="rId51" Type="http://schemas.openxmlformats.org/officeDocument/2006/relationships/slideLayout" Target="../slideLayouts/slideLayout249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3.xml"/><Relationship Id="rId18" Type="http://schemas.openxmlformats.org/officeDocument/2006/relationships/slideLayout" Target="../slideLayouts/slideLayout268.xml"/><Relationship Id="rId26" Type="http://schemas.openxmlformats.org/officeDocument/2006/relationships/slideLayout" Target="../slideLayouts/slideLayout276.xml"/><Relationship Id="rId39" Type="http://schemas.openxmlformats.org/officeDocument/2006/relationships/slideLayout" Target="../slideLayouts/slideLayout289.xml"/><Relationship Id="rId21" Type="http://schemas.openxmlformats.org/officeDocument/2006/relationships/slideLayout" Target="../slideLayouts/slideLayout271.xml"/><Relationship Id="rId34" Type="http://schemas.openxmlformats.org/officeDocument/2006/relationships/slideLayout" Target="../slideLayouts/slideLayout284.xml"/><Relationship Id="rId42" Type="http://schemas.openxmlformats.org/officeDocument/2006/relationships/slideLayout" Target="../slideLayouts/slideLayout292.xml"/><Relationship Id="rId47" Type="http://schemas.openxmlformats.org/officeDocument/2006/relationships/slideLayout" Target="../slideLayouts/slideLayout297.xml"/><Relationship Id="rId50" Type="http://schemas.openxmlformats.org/officeDocument/2006/relationships/slideLayout" Target="../slideLayouts/slideLayout300.xml"/><Relationship Id="rId55" Type="http://schemas.openxmlformats.org/officeDocument/2006/relationships/slideLayout" Target="../slideLayouts/slideLayout305.xml"/><Relationship Id="rId7" Type="http://schemas.openxmlformats.org/officeDocument/2006/relationships/slideLayout" Target="../slideLayouts/slideLayout257.xml"/><Relationship Id="rId12" Type="http://schemas.openxmlformats.org/officeDocument/2006/relationships/slideLayout" Target="../slideLayouts/slideLayout262.xml"/><Relationship Id="rId17" Type="http://schemas.openxmlformats.org/officeDocument/2006/relationships/slideLayout" Target="../slideLayouts/slideLayout267.xml"/><Relationship Id="rId25" Type="http://schemas.openxmlformats.org/officeDocument/2006/relationships/slideLayout" Target="../slideLayouts/slideLayout275.xml"/><Relationship Id="rId33" Type="http://schemas.openxmlformats.org/officeDocument/2006/relationships/slideLayout" Target="../slideLayouts/slideLayout283.xml"/><Relationship Id="rId38" Type="http://schemas.openxmlformats.org/officeDocument/2006/relationships/slideLayout" Target="../slideLayouts/slideLayout288.xml"/><Relationship Id="rId46" Type="http://schemas.openxmlformats.org/officeDocument/2006/relationships/slideLayout" Target="../slideLayouts/slideLayout296.xml"/><Relationship Id="rId2" Type="http://schemas.openxmlformats.org/officeDocument/2006/relationships/slideLayout" Target="../slideLayouts/slideLayout252.xml"/><Relationship Id="rId16" Type="http://schemas.openxmlformats.org/officeDocument/2006/relationships/slideLayout" Target="../slideLayouts/slideLayout266.xml"/><Relationship Id="rId20" Type="http://schemas.openxmlformats.org/officeDocument/2006/relationships/slideLayout" Target="../slideLayouts/slideLayout270.xml"/><Relationship Id="rId29" Type="http://schemas.openxmlformats.org/officeDocument/2006/relationships/slideLayout" Target="../slideLayouts/slideLayout279.xml"/><Relationship Id="rId41" Type="http://schemas.openxmlformats.org/officeDocument/2006/relationships/slideLayout" Target="../slideLayouts/slideLayout291.xml"/><Relationship Id="rId54" Type="http://schemas.openxmlformats.org/officeDocument/2006/relationships/slideLayout" Target="../slideLayouts/slideLayout304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24" Type="http://schemas.openxmlformats.org/officeDocument/2006/relationships/slideLayout" Target="../slideLayouts/slideLayout274.xml"/><Relationship Id="rId32" Type="http://schemas.openxmlformats.org/officeDocument/2006/relationships/slideLayout" Target="../slideLayouts/slideLayout282.xml"/><Relationship Id="rId37" Type="http://schemas.openxmlformats.org/officeDocument/2006/relationships/slideLayout" Target="../slideLayouts/slideLayout287.xml"/><Relationship Id="rId40" Type="http://schemas.openxmlformats.org/officeDocument/2006/relationships/slideLayout" Target="../slideLayouts/slideLayout290.xml"/><Relationship Id="rId45" Type="http://schemas.openxmlformats.org/officeDocument/2006/relationships/slideLayout" Target="../slideLayouts/slideLayout295.xml"/><Relationship Id="rId53" Type="http://schemas.openxmlformats.org/officeDocument/2006/relationships/slideLayout" Target="../slideLayouts/slideLayout303.xml"/><Relationship Id="rId58" Type="http://schemas.openxmlformats.org/officeDocument/2006/relationships/theme" Target="../theme/theme6.xml"/><Relationship Id="rId5" Type="http://schemas.openxmlformats.org/officeDocument/2006/relationships/slideLayout" Target="../slideLayouts/slideLayout255.xml"/><Relationship Id="rId15" Type="http://schemas.openxmlformats.org/officeDocument/2006/relationships/slideLayout" Target="../slideLayouts/slideLayout265.xml"/><Relationship Id="rId23" Type="http://schemas.openxmlformats.org/officeDocument/2006/relationships/slideLayout" Target="../slideLayouts/slideLayout273.xml"/><Relationship Id="rId28" Type="http://schemas.openxmlformats.org/officeDocument/2006/relationships/slideLayout" Target="../slideLayouts/slideLayout278.xml"/><Relationship Id="rId36" Type="http://schemas.openxmlformats.org/officeDocument/2006/relationships/slideLayout" Target="../slideLayouts/slideLayout286.xml"/><Relationship Id="rId49" Type="http://schemas.openxmlformats.org/officeDocument/2006/relationships/slideLayout" Target="../slideLayouts/slideLayout299.xml"/><Relationship Id="rId57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260.xml"/><Relationship Id="rId19" Type="http://schemas.openxmlformats.org/officeDocument/2006/relationships/slideLayout" Target="../slideLayouts/slideLayout269.xml"/><Relationship Id="rId31" Type="http://schemas.openxmlformats.org/officeDocument/2006/relationships/slideLayout" Target="../slideLayouts/slideLayout281.xml"/><Relationship Id="rId44" Type="http://schemas.openxmlformats.org/officeDocument/2006/relationships/slideLayout" Target="../slideLayouts/slideLayout294.xml"/><Relationship Id="rId52" Type="http://schemas.openxmlformats.org/officeDocument/2006/relationships/slideLayout" Target="../slideLayouts/slideLayout302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Relationship Id="rId14" Type="http://schemas.openxmlformats.org/officeDocument/2006/relationships/slideLayout" Target="../slideLayouts/slideLayout264.xml"/><Relationship Id="rId22" Type="http://schemas.openxmlformats.org/officeDocument/2006/relationships/slideLayout" Target="../slideLayouts/slideLayout272.xml"/><Relationship Id="rId27" Type="http://schemas.openxmlformats.org/officeDocument/2006/relationships/slideLayout" Target="../slideLayouts/slideLayout277.xml"/><Relationship Id="rId30" Type="http://schemas.openxmlformats.org/officeDocument/2006/relationships/slideLayout" Target="../slideLayouts/slideLayout280.xml"/><Relationship Id="rId35" Type="http://schemas.openxmlformats.org/officeDocument/2006/relationships/slideLayout" Target="../slideLayouts/slideLayout285.xml"/><Relationship Id="rId43" Type="http://schemas.openxmlformats.org/officeDocument/2006/relationships/slideLayout" Target="../slideLayouts/slideLayout293.xml"/><Relationship Id="rId48" Type="http://schemas.openxmlformats.org/officeDocument/2006/relationships/slideLayout" Target="../slideLayouts/slideLayout298.xml"/><Relationship Id="rId56" Type="http://schemas.openxmlformats.org/officeDocument/2006/relationships/slideLayout" Target="../slideLayouts/slideLayout306.xml"/><Relationship Id="rId8" Type="http://schemas.openxmlformats.org/officeDocument/2006/relationships/slideLayout" Target="../slideLayouts/slideLayout258.xml"/><Relationship Id="rId51" Type="http://schemas.openxmlformats.org/officeDocument/2006/relationships/slideLayout" Target="../slideLayouts/slideLayout301.xml"/><Relationship Id="rId3" Type="http://schemas.openxmlformats.org/officeDocument/2006/relationships/slideLayout" Target="../slideLayouts/slideLayout25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5.xml"/><Relationship Id="rId13" Type="http://schemas.openxmlformats.org/officeDocument/2006/relationships/slideLayout" Target="../slideLayouts/slideLayout320.xml"/><Relationship Id="rId18" Type="http://schemas.openxmlformats.org/officeDocument/2006/relationships/slideLayout" Target="../slideLayouts/slideLayout325.xml"/><Relationship Id="rId26" Type="http://schemas.openxmlformats.org/officeDocument/2006/relationships/slideLayout" Target="../slideLayouts/slideLayout333.xml"/><Relationship Id="rId39" Type="http://schemas.openxmlformats.org/officeDocument/2006/relationships/slideLayout" Target="../slideLayouts/slideLayout346.xml"/><Relationship Id="rId3" Type="http://schemas.openxmlformats.org/officeDocument/2006/relationships/slideLayout" Target="../slideLayouts/slideLayout310.xml"/><Relationship Id="rId21" Type="http://schemas.openxmlformats.org/officeDocument/2006/relationships/slideLayout" Target="../slideLayouts/slideLayout328.xml"/><Relationship Id="rId34" Type="http://schemas.openxmlformats.org/officeDocument/2006/relationships/slideLayout" Target="../slideLayouts/slideLayout341.xml"/><Relationship Id="rId42" Type="http://schemas.openxmlformats.org/officeDocument/2006/relationships/slideLayout" Target="../slideLayouts/slideLayout349.xml"/><Relationship Id="rId7" Type="http://schemas.openxmlformats.org/officeDocument/2006/relationships/slideLayout" Target="../slideLayouts/slideLayout314.xml"/><Relationship Id="rId12" Type="http://schemas.openxmlformats.org/officeDocument/2006/relationships/slideLayout" Target="../slideLayouts/slideLayout319.xml"/><Relationship Id="rId17" Type="http://schemas.openxmlformats.org/officeDocument/2006/relationships/slideLayout" Target="../slideLayouts/slideLayout324.xml"/><Relationship Id="rId25" Type="http://schemas.openxmlformats.org/officeDocument/2006/relationships/slideLayout" Target="../slideLayouts/slideLayout332.xml"/><Relationship Id="rId33" Type="http://schemas.openxmlformats.org/officeDocument/2006/relationships/slideLayout" Target="../slideLayouts/slideLayout340.xml"/><Relationship Id="rId38" Type="http://schemas.openxmlformats.org/officeDocument/2006/relationships/slideLayout" Target="../slideLayouts/slideLayout345.xml"/><Relationship Id="rId46" Type="http://schemas.openxmlformats.org/officeDocument/2006/relationships/theme" Target="../theme/theme7.xml"/><Relationship Id="rId2" Type="http://schemas.openxmlformats.org/officeDocument/2006/relationships/slideLayout" Target="../slideLayouts/slideLayout309.xml"/><Relationship Id="rId16" Type="http://schemas.openxmlformats.org/officeDocument/2006/relationships/slideLayout" Target="../slideLayouts/slideLayout323.xml"/><Relationship Id="rId20" Type="http://schemas.openxmlformats.org/officeDocument/2006/relationships/slideLayout" Target="../slideLayouts/slideLayout327.xml"/><Relationship Id="rId29" Type="http://schemas.openxmlformats.org/officeDocument/2006/relationships/slideLayout" Target="../slideLayouts/slideLayout336.xml"/><Relationship Id="rId41" Type="http://schemas.openxmlformats.org/officeDocument/2006/relationships/slideLayout" Target="../slideLayouts/slideLayout348.xml"/><Relationship Id="rId1" Type="http://schemas.openxmlformats.org/officeDocument/2006/relationships/slideLayout" Target="../slideLayouts/slideLayout308.xml"/><Relationship Id="rId6" Type="http://schemas.openxmlformats.org/officeDocument/2006/relationships/slideLayout" Target="../slideLayouts/slideLayout313.xml"/><Relationship Id="rId11" Type="http://schemas.openxmlformats.org/officeDocument/2006/relationships/slideLayout" Target="../slideLayouts/slideLayout318.xml"/><Relationship Id="rId24" Type="http://schemas.openxmlformats.org/officeDocument/2006/relationships/slideLayout" Target="../slideLayouts/slideLayout331.xml"/><Relationship Id="rId32" Type="http://schemas.openxmlformats.org/officeDocument/2006/relationships/slideLayout" Target="../slideLayouts/slideLayout339.xml"/><Relationship Id="rId37" Type="http://schemas.openxmlformats.org/officeDocument/2006/relationships/slideLayout" Target="../slideLayouts/slideLayout344.xml"/><Relationship Id="rId40" Type="http://schemas.openxmlformats.org/officeDocument/2006/relationships/slideLayout" Target="../slideLayouts/slideLayout347.xml"/><Relationship Id="rId45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12.xml"/><Relationship Id="rId15" Type="http://schemas.openxmlformats.org/officeDocument/2006/relationships/slideLayout" Target="../slideLayouts/slideLayout322.xml"/><Relationship Id="rId23" Type="http://schemas.openxmlformats.org/officeDocument/2006/relationships/slideLayout" Target="../slideLayouts/slideLayout330.xml"/><Relationship Id="rId28" Type="http://schemas.openxmlformats.org/officeDocument/2006/relationships/slideLayout" Target="../slideLayouts/slideLayout335.xml"/><Relationship Id="rId36" Type="http://schemas.openxmlformats.org/officeDocument/2006/relationships/slideLayout" Target="../slideLayouts/slideLayout343.xml"/><Relationship Id="rId10" Type="http://schemas.openxmlformats.org/officeDocument/2006/relationships/slideLayout" Target="../slideLayouts/slideLayout317.xml"/><Relationship Id="rId19" Type="http://schemas.openxmlformats.org/officeDocument/2006/relationships/slideLayout" Target="../slideLayouts/slideLayout326.xml"/><Relationship Id="rId31" Type="http://schemas.openxmlformats.org/officeDocument/2006/relationships/slideLayout" Target="../slideLayouts/slideLayout338.xml"/><Relationship Id="rId44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11.xml"/><Relationship Id="rId9" Type="http://schemas.openxmlformats.org/officeDocument/2006/relationships/slideLayout" Target="../slideLayouts/slideLayout316.xml"/><Relationship Id="rId14" Type="http://schemas.openxmlformats.org/officeDocument/2006/relationships/slideLayout" Target="../slideLayouts/slideLayout321.xml"/><Relationship Id="rId22" Type="http://schemas.openxmlformats.org/officeDocument/2006/relationships/slideLayout" Target="../slideLayouts/slideLayout329.xml"/><Relationship Id="rId27" Type="http://schemas.openxmlformats.org/officeDocument/2006/relationships/slideLayout" Target="../slideLayouts/slideLayout334.xml"/><Relationship Id="rId30" Type="http://schemas.openxmlformats.org/officeDocument/2006/relationships/slideLayout" Target="../slideLayouts/slideLayout337.xml"/><Relationship Id="rId35" Type="http://schemas.openxmlformats.org/officeDocument/2006/relationships/slideLayout" Target="../slideLayouts/slideLayout342.xml"/><Relationship Id="rId43" Type="http://schemas.openxmlformats.org/officeDocument/2006/relationships/slideLayout" Target="../slideLayouts/slideLayout35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5.xml"/><Relationship Id="rId18" Type="http://schemas.openxmlformats.org/officeDocument/2006/relationships/slideLayout" Target="../slideLayouts/slideLayout370.xml"/><Relationship Id="rId26" Type="http://schemas.openxmlformats.org/officeDocument/2006/relationships/slideLayout" Target="../slideLayouts/slideLayout378.xml"/><Relationship Id="rId39" Type="http://schemas.openxmlformats.org/officeDocument/2006/relationships/slideLayout" Target="../slideLayouts/slideLayout391.xml"/><Relationship Id="rId3" Type="http://schemas.openxmlformats.org/officeDocument/2006/relationships/slideLayout" Target="../slideLayouts/slideLayout355.xml"/><Relationship Id="rId21" Type="http://schemas.openxmlformats.org/officeDocument/2006/relationships/slideLayout" Target="../slideLayouts/slideLayout373.xml"/><Relationship Id="rId34" Type="http://schemas.openxmlformats.org/officeDocument/2006/relationships/slideLayout" Target="../slideLayouts/slideLayout386.xml"/><Relationship Id="rId42" Type="http://schemas.openxmlformats.org/officeDocument/2006/relationships/slideLayout" Target="../slideLayouts/slideLayout394.xml"/><Relationship Id="rId47" Type="http://schemas.openxmlformats.org/officeDocument/2006/relationships/slideLayout" Target="../slideLayouts/slideLayout399.xml"/><Relationship Id="rId50" Type="http://schemas.openxmlformats.org/officeDocument/2006/relationships/theme" Target="../theme/theme8.xml"/><Relationship Id="rId7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4.xml"/><Relationship Id="rId17" Type="http://schemas.openxmlformats.org/officeDocument/2006/relationships/slideLayout" Target="../slideLayouts/slideLayout369.xml"/><Relationship Id="rId25" Type="http://schemas.openxmlformats.org/officeDocument/2006/relationships/slideLayout" Target="../slideLayouts/slideLayout377.xml"/><Relationship Id="rId33" Type="http://schemas.openxmlformats.org/officeDocument/2006/relationships/slideLayout" Target="../slideLayouts/slideLayout385.xml"/><Relationship Id="rId38" Type="http://schemas.openxmlformats.org/officeDocument/2006/relationships/slideLayout" Target="../slideLayouts/slideLayout390.xml"/><Relationship Id="rId46" Type="http://schemas.openxmlformats.org/officeDocument/2006/relationships/slideLayout" Target="../slideLayouts/slideLayout398.xml"/><Relationship Id="rId2" Type="http://schemas.openxmlformats.org/officeDocument/2006/relationships/slideLayout" Target="../slideLayouts/slideLayout354.xml"/><Relationship Id="rId16" Type="http://schemas.openxmlformats.org/officeDocument/2006/relationships/slideLayout" Target="../slideLayouts/slideLayout368.xml"/><Relationship Id="rId20" Type="http://schemas.openxmlformats.org/officeDocument/2006/relationships/slideLayout" Target="../slideLayouts/slideLayout372.xml"/><Relationship Id="rId29" Type="http://schemas.openxmlformats.org/officeDocument/2006/relationships/slideLayout" Target="../slideLayouts/slideLayout381.xml"/><Relationship Id="rId41" Type="http://schemas.openxmlformats.org/officeDocument/2006/relationships/slideLayout" Target="../slideLayouts/slideLayout393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24" Type="http://schemas.openxmlformats.org/officeDocument/2006/relationships/slideLayout" Target="../slideLayouts/slideLayout376.xml"/><Relationship Id="rId32" Type="http://schemas.openxmlformats.org/officeDocument/2006/relationships/slideLayout" Target="../slideLayouts/slideLayout384.xml"/><Relationship Id="rId37" Type="http://schemas.openxmlformats.org/officeDocument/2006/relationships/slideLayout" Target="../slideLayouts/slideLayout389.xml"/><Relationship Id="rId40" Type="http://schemas.openxmlformats.org/officeDocument/2006/relationships/slideLayout" Target="../slideLayouts/slideLayout392.xml"/><Relationship Id="rId45" Type="http://schemas.openxmlformats.org/officeDocument/2006/relationships/slideLayout" Target="../slideLayouts/slideLayout397.xml"/><Relationship Id="rId5" Type="http://schemas.openxmlformats.org/officeDocument/2006/relationships/slideLayout" Target="../slideLayouts/slideLayout357.xml"/><Relationship Id="rId15" Type="http://schemas.openxmlformats.org/officeDocument/2006/relationships/slideLayout" Target="../slideLayouts/slideLayout367.xml"/><Relationship Id="rId23" Type="http://schemas.openxmlformats.org/officeDocument/2006/relationships/slideLayout" Target="../slideLayouts/slideLayout375.xml"/><Relationship Id="rId28" Type="http://schemas.openxmlformats.org/officeDocument/2006/relationships/slideLayout" Target="../slideLayouts/slideLayout380.xml"/><Relationship Id="rId36" Type="http://schemas.openxmlformats.org/officeDocument/2006/relationships/slideLayout" Target="../slideLayouts/slideLayout388.xml"/><Relationship Id="rId49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362.xml"/><Relationship Id="rId19" Type="http://schemas.openxmlformats.org/officeDocument/2006/relationships/slideLayout" Target="../slideLayouts/slideLayout371.xml"/><Relationship Id="rId31" Type="http://schemas.openxmlformats.org/officeDocument/2006/relationships/slideLayout" Target="../slideLayouts/slideLayout383.xml"/><Relationship Id="rId44" Type="http://schemas.openxmlformats.org/officeDocument/2006/relationships/slideLayout" Target="../slideLayouts/slideLayout396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66.xml"/><Relationship Id="rId22" Type="http://schemas.openxmlformats.org/officeDocument/2006/relationships/slideLayout" Target="../slideLayouts/slideLayout374.xml"/><Relationship Id="rId27" Type="http://schemas.openxmlformats.org/officeDocument/2006/relationships/slideLayout" Target="../slideLayouts/slideLayout379.xml"/><Relationship Id="rId30" Type="http://schemas.openxmlformats.org/officeDocument/2006/relationships/slideLayout" Target="../slideLayouts/slideLayout382.xml"/><Relationship Id="rId35" Type="http://schemas.openxmlformats.org/officeDocument/2006/relationships/slideLayout" Target="../slideLayouts/slideLayout387.xml"/><Relationship Id="rId43" Type="http://schemas.openxmlformats.org/officeDocument/2006/relationships/slideLayout" Target="../slideLayouts/slideLayout395.xml"/><Relationship Id="rId48" Type="http://schemas.openxmlformats.org/officeDocument/2006/relationships/slideLayout" Target="../slideLayouts/slideLayout400.xml"/><Relationship Id="rId8" Type="http://schemas.openxmlformats.org/officeDocument/2006/relationships/slideLayout" Target="../slideLayouts/slideLayout36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9.xml"/><Relationship Id="rId13" Type="http://schemas.openxmlformats.org/officeDocument/2006/relationships/slideLayout" Target="../slideLayouts/slideLayout414.xml"/><Relationship Id="rId18" Type="http://schemas.openxmlformats.org/officeDocument/2006/relationships/slideLayout" Target="../slideLayouts/slideLayout419.xml"/><Relationship Id="rId26" Type="http://schemas.openxmlformats.org/officeDocument/2006/relationships/slideLayout" Target="../slideLayouts/slideLayout427.xml"/><Relationship Id="rId39" Type="http://schemas.openxmlformats.org/officeDocument/2006/relationships/slideLayout" Target="../slideLayouts/slideLayout440.xml"/><Relationship Id="rId3" Type="http://schemas.openxmlformats.org/officeDocument/2006/relationships/slideLayout" Target="../slideLayouts/slideLayout404.xml"/><Relationship Id="rId21" Type="http://schemas.openxmlformats.org/officeDocument/2006/relationships/slideLayout" Target="../slideLayouts/slideLayout422.xml"/><Relationship Id="rId34" Type="http://schemas.openxmlformats.org/officeDocument/2006/relationships/slideLayout" Target="../slideLayouts/slideLayout435.xml"/><Relationship Id="rId42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08.xml"/><Relationship Id="rId12" Type="http://schemas.openxmlformats.org/officeDocument/2006/relationships/slideLayout" Target="../slideLayouts/slideLayout413.xml"/><Relationship Id="rId17" Type="http://schemas.openxmlformats.org/officeDocument/2006/relationships/slideLayout" Target="../slideLayouts/slideLayout418.xml"/><Relationship Id="rId25" Type="http://schemas.openxmlformats.org/officeDocument/2006/relationships/slideLayout" Target="../slideLayouts/slideLayout426.xml"/><Relationship Id="rId33" Type="http://schemas.openxmlformats.org/officeDocument/2006/relationships/slideLayout" Target="../slideLayouts/slideLayout434.xml"/><Relationship Id="rId38" Type="http://schemas.openxmlformats.org/officeDocument/2006/relationships/slideLayout" Target="../slideLayouts/slideLayout439.xml"/><Relationship Id="rId2" Type="http://schemas.openxmlformats.org/officeDocument/2006/relationships/slideLayout" Target="../slideLayouts/slideLayout403.xml"/><Relationship Id="rId16" Type="http://schemas.openxmlformats.org/officeDocument/2006/relationships/slideLayout" Target="../slideLayouts/slideLayout417.xml"/><Relationship Id="rId20" Type="http://schemas.openxmlformats.org/officeDocument/2006/relationships/slideLayout" Target="../slideLayouts/slideLayout421.xml"/><Relationship Id="rId29" Type="http://schemas.openxmlformats.org/officeDocument/2006/relationships/slideLayout" Target="../slideLayouts/slideLayout430.xml"/><Relationship Id="rId41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02.xml"/><Relationship Id="rId6" Type="http://schemas.openxmlformats.org/officeDocument/2006/relationships/slideLayout" Target="../slideLayouts/slideLayout407.xml"/><Relationship Id="rId11" Type="http://schemas.openxmlformats.org/officeDocument/2006/relationships/slideLayout" Target="../slideLayouts/slideLayout412.xml"/><Relationship Id="rId24" Type="http://schemas.openxmlformats.org/officeDocument/2006/relationships/slideLayout" Target="../slideLayouts/slideLayout425.xml"/><Relationship Id="rId32" Type="http://schemas.openxmlformats.org/officeDocument/2006/relationships/slideLayout" Target="../slideLayouts/slideLayout433.xml"/><Relationship Id="rId37" Type="http://schemas.openxmlformats.org/officeDocument/2006/relationships/slideLayout" Target="../slideLayouts/slideLayout438.xml"/><Relationship Id="rId40" Type="http://schemas.openxmlformats.org/officeDocument/2006/relationships/slideLayout" Target="../slideLayouts/slideLayout441.xml"/><Relationship Id="rId45" Type="http://schemas.openxmlformats.org/officeDocument/2006/relationships/theme" Target="../theme/theme9.xml"/><Relationship Id="rId5" Type="http://schemas.openxmlformats.org/officeDocument/2006/relationships/slideLayout" Target="../slideLayouts/slideLayout406.xml"/><Relationship Id="rId15" Type="http://schemas.openxmlformats.org/officeDocument/2006/relationships/slideLayout" Target="../slideLayouts/slideLayout416.xml"/><Relationship Id="rId23" Type="http://schemas.openxmlformats.org/officeDocument/2006/relationships/slideLayout" Target="../slideLayouts/slideLayout424.xml"/><Relationship Id="rId28" Type="http://schemas.openxmlformats.org/officeDocument/2006/relationships/slideLayout" Target="../slideLayouts/slideLayout429.xml"/><Relationship Id="rId36" Type="http://schemas.openxmlformats.org/officeDocument/2006/relationships/slideLayout" Target="../slideLayouts/slideLayout437.xml"/><Relationship Id="rId10" Type="http://schemas.openxmlformats.org/officeDocument/2006/relationships/slideLayout" Target="../slideLayouts/slideLayout411.xml"/><Relationship Id="rId19" Type="http://schemas.openxmlformats.org/officeDocument/2006/relationships/slideLayout" Target="../slideLayouts/slideLayout420.xml"/><Relationship Id="rId31" Type="http://schemas.openxmlformats.org/officeDocument/2006/relationships/slideLayout" Target="../slideLayouts/slideLayout432.xml"/><Relationship Id="rId44" Type="http://schemas.openxmlformats.org/officeDocument/2006/relationships/slideLayout" Target="../slideLayouts/slideLayout445.xml"/><Relationship Id="rId4" Type="http://schemas.openxmlformats.org/officeDocument/2006/relationships/slideLayout" Target="../slideLayouts/slideLayout405.xml"/><Relationship Id="rId9" Type="http://schemas.openxmlformats.org/officeDocument/2006/relationships/slideLayout" Target="../slideLayouts/slideLayout410.xml"/><Relationship Id="rId14" Type="http://schemas.openxmlformats.org/officeDocument/2006/relationships/slideLayout" Target="../slideLayouts/slideLayout415.xml"/><Relationship Id="rId22" Type="http://schemas.openxmlformats.org/officeDocument/2006/relationships/slideLayout" Target="../slideLayouts/slideLayout423.xml"/><Relationship Id="rId27" Type="http://schemas.openxmlformats.org/officeDocument/2006/relationships/slideLayout" Target="../slideLayouts/slideLayout428.xml"/><Relationship Id="rId30" Type="http://schemas.openxmlformats.org/officeDocument/2006/relationships/slideLayout" Target="../slideLayouts/slideLayout431.xml"/><Relationship Id="rId35" Type="http://schemas.openxmlformats.org/officeDocument/2006/relationships/slideLayout" Target="../slideLayouts/slideLayout436.xml"/><Relationship Id="rId43" Type="http://schemas.openxmlformats.org/officeDocument/2006/relationships/slideLayout" Target="../slideLayouts/slideLayout4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73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706" r:id="rId11"/>
    <p:sldLayoutId id="2147483720" r:id="rId12"/>
    <p:sldLayoutId id="2147483707" r:id="rId13"/>
    <p:sldLayoutId id="2147483721" r:id="rId14"/>
    <p:sldLayoutId id="2147483671" r:id="rId15"/>
    <p:sldLayoutId id="2147483672" r:id="rId16"/>
    <p:sldLayoutId id="2147483673" r:id="rId17"/>
    <p:sldLayoutId id="2147483722" r:id="rId18"/>
    <p:sldLayoutId id="2147483674" r:id="rId19"/>
    <p:sldLayoutId id="2147483675" r:id="rId20"/>
    <p:sldLayoutId id="2147483676" r:id="rId21"/>
    <p:sldLayoutId id="2147483677" r:id="rId22"/>
    <p:sldLayoutId id="2147483678" r:id="rId23"/>
    <p:sldLayoutId id="2147483679" r:id="rId24"/>
    <p:sldLayoutId id="2147483680" r:id="rId25"/>
    <p:sldLayoutId id="2147483727" r:id="rId26"/>
    <p:sldLayoutId id="2147483681" r:id="rId27"/>
    <p:sldLayoutId id="2147483728" r:id="rId28"/>
    <p:sldLayoutId id="2147483682" r:id="rId29"/>
    <p:sldLayoutId id="2147483709" r:id="rId30"/>
    <p:sldLayoutId id="2147483712" r:id="rId31"/>
    <p:sldLayoutId id="2147483729" r:id="rId32"/>
    <p:sldLayoutId id="2147483683" r:id="rId33"/>
    <p:sldLayoutId id="2147483710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17" r:id="rId55"/>
    <p:sldLayoutId id="2147483719" r:id="rId56"/>
    <p:sldLayoutId id="2147484188" r:id="rId57"/>
    <p:sldLayoutId id="2147484189" r:id="rId58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078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5598" userDrawn="1">
          <p15:clr>
            <a:srgbClr val="F26B43"/>
          </p15:clr>
        </p15:guide>
        <p15:guide id="5" pos="3168" userDrawn="1">
          <p15:clr>
            <a:srgbClr val="F26B43"/>
          </p15:clr>
        </p15:guide>
        <p15:guide id="6" pos="1260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2304" userDrawn="1">
          <p15:clr>
            <a:srgbClr val="F26B43"/>
          </p15:clr>
        </p15:guide>
        <p15:guide id="9" pos="2124" userDrawn="1">
          <p15:clr>
            <a:srgbClr val="F26B43"/>
          </p15:clr>
        </p15:guide>
        <p15:guide id="10" pos="2988" userDrawn="1">
          <p15:clr>
            <a:srgbClr val="F26B43"/>
          </p15:clr>
        </p15:guide>
        <p15:guide id="11" pos="3870" userDrawn="1">
          <p15:clr>
            <a:srgbClr val="F26B43"/>
          </p15:clr>
        </p15:guide>
        <p15:guide id="12" pos="4032" userDrawn="1">
          <p15:clr>
            <a:srgbClr val="F26B43"/>
          </p15:clr>
        </p15:guide>
        <p15:guide id="13" pos="4734" userDrawn="1">
          <p15:clr>
            <a:srgbClr val="F26B43"/>
          </p15:clr>
        </p15:guide>
        <p15:guide id="14" pos="4896" userDrawn="1">
          <p15:clr>
            <a:srgbClr val="F26B43"/>
          </p15:clr>
        </p15:guide>
        <p15:guide id="15" pos="396" userDrawn="1">
          <p15:clr>
            <a:srgbClr val="F26B43"/>
          </p15:clr>
        </p15:guide>
        <p15:guide id="16" orient="horz" pos="1632" userDrawn="1">
          <p15:clr>
            <a:srgbClr val="F26B43"/>
          </p15:clr>
        </p15:guide>
        <p15:guide id="17" orient="horz" pos="960" userDrawn="1">
          <p15:clr>
            <a:srgbClr val="F26B43"/>
          </p15:clr>
        </p15:guide>
        <p15:guide id="18" orient="horz" pos="2040" userDrawn="1">
          <p15:clr>
            <a:srgbClr val="F26B43"/>
          </p15:clr>
        </p15:guide>
        <p15:guide id="19" pos="270" userDrawn="1">
          <p15:clr>
            <a:srgbClr val="F26B43"/>
          </p15:clr>
        </p15:guide>
        <p15:guide id="20" orient="horz" pos="2688" userDrawn="1">
          <p15:clr>
            <a:srgbClr val="F26B43"/>
          </p15:clr>
        </p15:guide>
        <p15:guide id="21" orient="horz" pos="2928" userDrawn="1">
          <p15:clr>
            <a:srgbClr val="F26B43"/>
          </p15:clr>
        </p15:guide>
        <p15:guide id="22" orient="horz" pos="4008" userDrawn="1">
          <p15:clr>
            <a:srgbClr val="F26B43"/>
          </p15:clr>
        </p15:guide>
        <p15:guide id="23" orient="horz" pos="312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3139" y="5796044"/>
            <a:ext cx="556364" cy="1085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2FD5C5-BAC7-3348-B80E-7D8A80356B8F}" type="datetime1">
              <a:rPr lang="en-US" noProof="0"/>
              <a:t>10/26/2021</a:t>
            </a:fld>
            <a:endParaRPr lang="en-US" noProof="0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ooter Placeholder 37">
            <a:extLst>
              <a:ext uri="{FF2B5EF4-FFF2-40B4-BE49-F238E27FC236}">
                <a16:creationId xmlns:a16="http://schemas.microsoft.com/office/drawing/2014/main" xmlns="" id="{97DDF832-9844-9D46-9078-0C2B0CD122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17851" y="5164970"/>
            <a:ext cx="706185" cy="1081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noProof="0" dirty="0"/>
              <a:t>Confidential</a:t>
            </a:r>
          </a:p>
        </p:txBody>
      </p:sp>
      <p:pic>
        <p:nvPicPr>
          <p:cNvPr id="62" name="Picture 8">
            <a:extLst>
              <a:ext uri="{FF2B5EF4-FFF2-40B4-BE49-F238E27FC236}">
                <a16:creationId xmlns:a16="http://schemas.microsoft.com/office/drawing/2014/main" xmlns="" id="{0F7CFACC-F5A0-4D91-BC6E-5B5B614980E6}"/>
              </a:ext>
            </a:extLst>
          </p:cNvPr>
          <p:cNvPicPr>
            <a:picLocks noChangeAspect="1"/>
          </p:cNvPicPr>
          <p:nvPr userDrawn="1"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3"/>
              </a:ext>
            </a:extLst>
          </a:blip>
          <a:srcRect/>
          <a:stretch/>
        </p:blipFill>
        <p:spPr>
          <a:xfrm rot="16200000">
            <a:off x="-491789" y="1151302"/>
            <a:ext cx="1448192" cy="110062"/>
          </a:xfrm>
          <a:prstGeom prst="rect">
            <a:avLst/>
          </a:prstGeom>
        </p:spPr>
      </p:pic>
      <p:sp>
        <p:nvSpPr>
          <p:cNvPr id="63" name="Date Placeholder 24">
            <a:extLst>
              <a:ext uri="{FF2B5EF4-FFF2-40B4-BE49-F238E27FC236}">
                <a16:creationId xmlns:a16="http://schemas.microsoft.com/office/drawing/2014/main" xmlns="" id="{6BD3861F-1CE7-9345-8C4E-15C13A9B13D4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-728820" y="3847815"/>
            <a:ext cx="1926521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457200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noProof="0" dirty="0"/>
              <a:t>Innomar Strategies</a:t>
            </a:r>
          </a:p>
        </p:txBody>
      </p:sp>
    </p:spTree>
    <p:extLst>
      <p:ext uri="{BB962C8B-B14F-4D97-AF65-F5344CB8AC3E}">
        <p14:creationId xmlns:p14="http://schemas.microsoft.com/office/powerpoint/2010/main" val="1403973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  <p:sldLayoutId id="2147484156" r:id="rId13"/>
    <p:sldLayoutId id="2147484157" r:id="rId14"/>
    <p:sldLayoutId id="2147484158" r:id="rId15"/>
    <p:sldLayoutId id="2147484159" r:id="rId16"/>
    <p:sldLayoutId id="2147484160" r:id="rId17"/>
    <p:sldLayoutId id="2147484161" r:id="rId18"/>
    <p:sldLayoutId id="2147484162" r:id="rId19"/>
    <p:sldLayoutId id="2147484163" r:id="rId20"/>
    <p:sldLayoutId id="2147484164" r:id="rId21"/>
    <p:sldLayoutId id="2147484165" r:id="rId22"/>
    <p:sldLayoutId id="2147484166" r:id="rId23"/>
    <p:sldLayoutId id="2147484167" r:id="rId24"/>
    <p:sldLayoutId id="2147484168" r:id="rId25"/>
    <p:sldLayoutId id="2147484169" r:id="rId26"/>
    <p:sldLayoutId id="2147484170" r:id="rId27"/>
    <p:sldLayoutId id="2147484171" r:id="rId28"/>
    <p:sldLayoutId id="2147484172" r:id="rId29"/>
    <p:sldLayoutId id="2147484173" r:id="rId30"/>
    <p:sldLayoutId id="2147484174" r:id="rId31"/>
    <p:sldLayoutId id="2147484175" r:id="rId32"/>
    <p:sldLayoutId id="2147484176" r:id="rId33"/>
    <p:sldLayoutId id="2147484177" r:id="rId34"/>
    <p:sldLayoutId id="2147484178" r:id="rId35"/>
    <p:sldLayoutId id="2147484179" r:id="rId36"/>
    <p:sldLayoutId id="2147484180" r:id="rId37"/>
    <p:sldLayoutId id="2147484181" r:id="rId38"/>
    <p:sldLayoutId id="2147484182" r:id="rId39"/>
    <p:sldLayoutId id="2147484183" r:id="rId40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078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5598" userDrawn="1">
          <p15:clr>
            <a:srgbClr val="F26B43"/>
          </p15:clr>
        </p15:guide>
        <p15:guide id="5" pos="3168" userDrawn="1">
          <p15:clr>
            <a:srgbClr val="F26B43"/>
          </p15:clr>
        </p15:guide>
        <p15:guide id="6" pos="1260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2304" userDrawn="1">
          <p15:clr>
            <a:srgbClr val="F26B43"/>
          </p15:clr>
        </p15:guide>
        <p15:guide id="9" pos="2124" userDrawn="1">
          <p15:clr>
            <a:srgbClr val="F26B43"/>
          </p15:clr>
        </p15:guide>
        <p15:guide id="10" pos="2988" userDrawn="1">
          <p15:clr>
            <a:srgbClr val="F26B43"/>
          </p15:clr>
        </p15:guide>
        <p15:guide id="11" pos="3870" userDrawn="1">
          <p15:clr>
            <a:srgbClr val="F26B43"/>
          </p15:clr>
        </p15:guide>
        <p15:guide id="12" pos="4032" userDrawn="1">
          <p15:clr>
            <a:srgbClr val="F26B43"/>
          </p15:clr>
        </p15:guide>
        <p15:guide id="13" pos="4734" userDrawn="1">
          <p15:clr>
            <a:srgbClr val="F26B43"/>
          </p15:clr>
        </p15:guide>
        <p15:guide id="14" pos="4896" userDrawn="1">
          <p15:clr>
            <a:srgbClr val="F26B43"/>
          </p15:clr>
        </p15:guide>
        <p15:guide id="15" pos="396" userDrawn="1">
          <p15:clr>
            <a:srgbClr val="F26B43"/>
          </p15:clr>
        </p15:guide>
        <p15:guide id="16" orient="horz" pos="4008" userDrawn="1">
          <p15:clr>
            <a:srgbClr val="F26B43"/>
          </p15:clr>
        </p15:guide>
        <p15:guide id="17" orient="horz" pos="312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252" userDrawn="1">
          <p15:clr>
            <a:srgbClr val="F26B43"/>
          </p15:clr>
        </p15:guide>
        <p15:guide id="20" orient="horz" pos="2040" userDrawn="1">
          <p15:clr>
            <a:srgbClr val="F26B43"/>
          </p15:clr>
        </p15:guide>
        <p15:guide id="21" orient="horz" pos="1392" userDrawn="1">
          <p15:clr>
            <a:srgbClr val="F26B43"/>
          </p15:clr>
        </p15:guide>
        <p15:guide id="22" orient="horz" pos="2688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70091"/>
            <a:ext cx="8229600" cy="4225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text style in Arial 24pt, sentence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10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1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9312" y="5942132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/>
          <a:stretch/>
        </p:blipFill>
        <p:spPr>
          <a:xfrm>
            <a:off x="7132321" y="5942132"/>
            <a:ext cx="2112008" cy="1056005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53" y="232739"/>
            <a:ext cx="1893390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421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  <p:sldLayoutId id="2147484204" r:id="rId12"/>
    <p:sldLayoutId id="2147484228" r:id="rId13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0302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4320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SzPct val="150000"/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11480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SzPct val="125000"/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212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70091"/>
            <a:ext cx="8229600" cy="4225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text style in Arial 24pt, sentence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10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1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199312" y="5942132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/>
          <a:stretch/>
        </p:blipFill>
        <p:spPr>
          <a:xfrm>
            <a:off x="7132321" y="5942132"/>
            <a:ext cx="2112008" cy="1056005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53" y="232739"/>
            <a:ext cx="1893390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78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6" r:id="rId1"/>
    <p:sldLayoutId id="2147484207" r:id="rId2"/>
    <p:sldLayoutId id="2147484208" r:id="rId3"/>
    <p:sldLayoutId id="2147484209" r:id="rId4"/>
    <p:sldLayoutId id="2147484210" r:id="rId5"/>
    <p:sldLayoutId id="2147484211" r:id="rId6"/>
    <p:sldLayoutId id="2147484212" r:id="rId7"/>
    <p:sldLayoutId id="2147484213" r:id="rId8"/>
    <p:sldLayoutId id="2147484214" r:id="rId9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0302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4320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SzPct val="150000"/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11480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SzPct val="125000"/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212" userDrawn="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010" y="470091"/>
            <a:ext cx="8229600" cy="422592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Master title text style in Arial 24pt, sentence case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54152"/>
            <a:ext cx="8229600" cy="4443412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First bullet (square bullet) is at 20pt Arial Font</a:t>
            </a:r>
          </a:p>
          <a:p>
            <a:pPr lvl="1"/>
            <a:r>
              <a:rPr lang="en-US" dirty="0"/>
              <a:t>Secondary bullet (dash bullet) is at 18pt Arial Font</a:t>
            </a:r>
          </a:p>
          <a:p>
            <a:pPr lvl="2"/>
            <a:r>
              <a:rPr lang="en-US" dirty="0"/>
              <a:t>Tertiary bullet (carrot bullet) is at 16pt Arial Font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" y="6528308"/>
            <a:ext cx="670560" cy="20574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ABEEE1E0-468D-4955-ADAC-13FA3E5EB12F}" type="datetime1">
              <a:rPr lang="en-US" smtClean="0">
                <a:solidFill>
                  <a:srgbClr val="002B5C"/>
                </a:solidFill>
              </a:rPr>
              <a:pPr/>
              <a:t>10/26/2021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6881" y="6528332"/>
            <a:ext cx="970280" cy="18097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r>
              <a:rPr lang="en-US" dirty="0">
                <a:solidFill>
                  <a:srgbClr val="002B5C"/>
                </a:solidFill>
              </a:rPr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122" y="6528308"/>
            <a:ext cx="345440" cy="18542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75">
                <a:solidFill>
                  <a:schemeClr val="tx2"/>
                </a:solidFill>
              </a:defRPr>
            </a:lvl1pPr>
          </a:lstStyle>
          <a:p>
            <a:fld id="{116D1988-50EC-4BB3-865F-87CF946FA9F8}" type="slidenum">
              <a:rPr lang="en-US" smtClean="0">
                <a:solidFill>
                  <a:srgbClr val="002B5C"/>
                </a:solidFill>
              </a:rPr>
              <a:pPr/>
              <a:t>‹#›</a:t>
            </a:fld>
            <a:endParaRPr lang="en-US" dirty="0">
              <a:solidFill>
                <a:srgbClr val="002B5C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99323" y="5942154"/>
            <a:ext cx="1944689" cy="915869"/>
          </a:xfrm>
          <a:custGeom>
            <a:avLst/>
            <a:gdLst>
              <a:gd name="connsiteX0" fmla="*/ 0 w 2499360"/>
              <a:gd name="connsiteY0" fmla="*/ 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0 h 1198880"/>
              <a:gd name="connsiteX0" fmla="*/ 0 w 2499360"/>
              <a:gd name="connsiteY0" fmla="*/ 48768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0 w 2499360"/>
              <a:gd name="connsiteY4" fmla="*/ 487680 h 1198880"/>
              <a:gd name="connsiteX0" fmla="*/ 5080 w 2499360"/>
              <a:gd name="connsiteY0" fmla="*/ 254000 h 1198880"/>
              <a:gd name="connsiteX1" fmla="*/ 2499360 w 2499360"/>
              <a:gd name="connsiteY1" fmla="*/ 0 h 1198880"/>
              <a:gd name="connsiteX2" fmla="*/ 2499360 w 2499360"/>
              <a:gd name="connsiteY2" fmla="*/ 1198880 h 1198880"/>
              <a:gd name="connsiteX3" fmla="*/ 0 w 2499360"/>
              <a:gd name="connsiteY3" fmla="*/ 1198880 h 1198880"/>
              <a:gd name="connsiteX4" fmla="*/ 5080 w 2499360"/>
              <a:gd name="connsiteY4" fmla="*/ 254000 h 1198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9360" h="1198880">
                <a:moveTo>
                  <a:pt x="5080" y="254000"/>
                </a:moveTo>
                <a:lnTo>
                  <a:pt x="2499360" y="0"/>
                </a:lnTo>
                <a:lnTo>
                  <a:pt x="2499360" y="1198880"/>
                </a:lnTo>
                <a:lnTo>
                  <a:pt x="0" y="1198880"/>
                </a:lnTo>
                <a:cubicBezTo>
                  <a:pt x="1693" y="883920"/>
                  <a:pt x="3387" y="568960"/>
                  <a:pt x="5080" y="254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250"/>
          <a:stretch/>
        </p:blipFill>
        <p:spPr>
          <a:xfrm>
            <a:off x="7132321" y="5942154"/>
            <a:ext cx="2112008" cy="1056005"/>
          </a:xfrm>
          <a:prstGeom prst="rect">
            <a:avLst/>
          </a:prstGeom>
        </p:spPr>
      </p:pic>
      <p:sp>
        <p:nvSpPr>
          <p:cNvPr id="12" name="Rectangle 6"/>
          <p:cNvSpPr/>
          <p:nvPr/>
        </p:nvSpPr>
        <p:spPr>
          <a:xfrm rot="10800000">
            <a:off x="-3344" y="524509"/>
            <a:ext cx="192024" cy="369952"/>
          </a:xfrm>
          <a:custGeom>
            <a:avLst/>
            <a:gdLst>
              <a:gd name="connsiteX0" fmla="*/ 0 w 2890520"/>
              <a:gd name="connsiteY0" fmla="*/ 0 h 2508884"/>
              <a:gd name="connsiteX1" fmla="*/ 2890520 w 2890520"/>
              <a:gd name="connsiteY1" fmla="*/ 0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0 h 2508884"/>
              <a:gd name="connsiteX1" fmla="*/ 2533904 w 2890520"/>
              <a:gd name="connsiteY1" fmla="*/ 6096 h 2508884"/>
              <a:gd name="connsiteX2" fmla="*/ 2890520 w 2890520"/>
              <a:gd name="connsiteY2" fmla="*/ 2508884 h 2508884"/>
              <a:gd name="connsiteX3" fmla="*/ 0 w 2890520"/>
              <a:gd name="connsiteY3" fmla="*/ 2508884 h 2508884"/>
              <a:gd name="connsiteX4" fmla="*/ 0 w 2890520"/>
              <a:gd name="connsiteY4" fmla="*/ 0 h 2508884"/>
              <a:gd name="connsiteX0" fmla="*/ 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0 w 2890520"/>
              <a:gd name="connsiteY4" fmla="*/ 6096 h 2514980"/>
              <a:gd name="connsiteX0" fmla="*/ 289560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289560 w 2890520"/>
              <a:gd name="connsiteY4" fmla="*/ 6096 h 2514980"/>
              <a:gd name="connsiteX0" fmla="*/ 374904 w 2890520"/>
              <a:gd name="connsiteY0" fmla="*/ 6096 h 2514980"/>
              <a:gd name="connsiteX1" fmla="*/ 2591816 w 2890520"/>
              <a:gd name="connsiteY1" fmla="*/ 0 h 2514980"/>
              <a:gd name="connsiteX2" fmla="*/ 2890520 w 2890520"/>
              <a:gd name="connsiteY2" fmla="*/ 2514980 h 2514980"/>
              <a:gd name="connsiteX3" fmla="*/ 0 w 2890520"/>
              <a:gd name="connsiteY3" fmla="*/ 2514980 h 2514980"/>
              <a:gd name="connsiteX4" fmla="*/ 374904 w 2890520"/>
              <a:gd name="connsiteY4" fmla="*/ 6096 h 2514980"/>
              <a:gd name="connsiteX0" fmla="*/ 304800 w 2890520"/>
              <a:gd name="connsiteY0" fmla="*/ 0 h 2518028"/>
              <a:gd name="connsiteX1" fmla="*/ 2591816 w 2890520"/>
              <a:gd name="connsiteY1" fmla="*/ 3048 h 2518028"/>
              <a:gd name="connsiteX2" fmla="*/ 2890520 w 2890520"/>
              <a:gd name="connsiteY2" fmla="*/ 2518028 h 2518028"/>
              <a:gd name="connsiteX3" fmla="*/ 0 w 2890520"/>
              <a:gd name="connsiteY3" fmla="*/ 2518028 h 2518028"/>
              <a:gd name="connsiteX4" fmla="*/ 304800 w 2890520"/>
              <a:gd name="connsiteY4" fmla="*/ 0 h 2518028"/>
              <a:gd name="connsiteX0" fmla="*/ 304800 w 2600766"/>
              <a:gd name="connsiteY0" fmla="*/ 0 h 2535436"/>
              <a:gd name="connsiteX1" fmla="*/ 2591816 w 2600766"/>
              <a:gd name="connsiteY1" fmla="*/ 3048 h 2535436"/>
              <a:gd name="connsiteX2" fmla="*/ 2600766 w 2600766"/>
              <a:gd name="connsiteY2" fmla="*/ 2535436 h 2535436"/>
              <a:gd name="connsiteX3" fmla="*/ 0 w 2600766"/>
              <a:gd name="connsiteY3" fmla="*/ 2518028 h 2535436"/>
              <a:gd name="connsiteX4" fmla="*/ 304800 w 2600766"/>
              <a:gd name="connsiteY4" fmla="*/ 0 h 2535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00766" h="2535436">
                <a:moveTo>
                  <a:pt x="304800" y="0"/>
                </a:moveTo>
                <a:lnTo>
                  <a:pt x="2591816" y="3048"/>
                </a:lnTo>
                <a:cubicBezTo>
                  <a:pt x="2594799" y="847177"/>
                  <a:pt x="2597783" y="1691307"/>
                  <a:pt x="2600766" y="2535436"/>
                </a:cubicBezTo>
                <a:lnTo>
                  <a:pt x="0" y="2518028"/>
                </a:lnTo>
                <a:lnTo>
                  <a:pt x="3048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253" y="232739"/>
            <a:ext cx="1893390" cy="34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75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  <p:sldLayoutId id="2147484219" r:id="rId4"/>
    <p:sldLayoutId id="2147484220" r:id="rId5"/>
    <p:sldLayoutId id="2147484221" r:id="rId6"/>
    <p:sldLayoutId id="2147484222" r:id="rId7"/>
    <p:sldLayoutId id="2147484223" r:id="rId8"/>
    <p:sldLayoutId id="2147484224" r:id="rId9"/>
    <p:sldLayoutId id="2147484225" r:id="rId10"/>
    <p:sldLayoutId id="2147484226" r:id="rId11"/>
    <p:sldLayoutId id="2147484227" r:id="rId12"/>
  </p:sldLayoutIdLst>
  <p:hf hdr="0"/>
  <p:txStyles>
    <p:titleStyle>
      <a:lvl1pPr algn="l" defTabSz="685800" rtl="0" eaLnBrk="1" latinLnBrk="0" hangingPunct="1">
        <a:spcBef>
          <a:spcPct val="0"/>
        </a:spcBef>
        <a:buNone/>
        <a:defRPr sz="1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30302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Font typeface="Wingdings" panose="05000000000000000000" pitchFamily="2" charset="2"/>
        <a:buChar char="§"/>
        <a:defRPr sz="150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274320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SzPct val="150000"/>
        <a:buFont typeface="Arial" panose="020B0604020202020204" pitchFamily="34" charset="0"/>
        <a:buChar char="-"/>
        <a:defRPr sz="135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411480" indent="-129779" algn="l" defTabSz="685800" rtl="0" eaLnBrk="1" latinLnBrk="0" hangingPunct="1">
        <a:spcBef>
          <a:spcPts val="450"/>
        </a:spcBef>
        <a:spcAft>
          <a:spcPts val="450"/>
        </a:spcAft>
        <a:buClr>
          <a:schemeClr val="accent1"/>
        </a:buClr>
        <a:buSzPct val="125000"/>
        <a:buFont typeface="Arial" panose="020B0604020202020204" pitchFamily="34" charset="0"/>
        <a:buChar char="&gt;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4212" userDrawn="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10786" cy="81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65505"/>
            <a:ext cx="8229600" cy="4067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8D663CA-7F3A-5C4C-8752-064A286DB78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5842000"/>
            <a:ext cx="91440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1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0" r:id="rId1"/>
    <p:sldLayoutId id="2147484231" r:id="rId2"/>
    <p:sldLayoutId id="2147484232" r:id="rId3"/>
    <p:sldLayoutId id="2147484233" r:id="rId4"/>
    <p:sldLayoutId id="2147484234" r:id="rId5"/>
    <p:sldLayoutId id="2147484235" r:id="rId6"/>
  </p:sldLayoutIdLst>
  <p:txStyles>
    <p:titleStyle>
      <a:lvl1pPr algn="l" defTabSz="342900" rtl="0" eaLnBrk="1" latinLnBrk="0" hangingPunct="1">
        <a:spcBef>
          <a:spcPct val="0"/>
        </a:spcBef>
        <a:buNone/>
        <a:defRPr sz="2400" b="1" kern="1200">
          <a:solidFill>
            <a:srgbClr val="C8102E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lnSpc>
          <a:spcPct val="130000"/>
        </a:lnSpc>
        <a:spcBef>
          <a:spcPct val="20000"/>
        </a:spcBef>
        <a:buClr>
          <a:srgbClr val="C8102E"/>
        </a:buClr>
        <a:buSzPct val="100000"/>
        <a:buFont typeface="Arial" panose="020B0604020202020204" pitchFamily="34" charset="0"/>
        <a:buChar char="•"/>
        <a:defRPr sz="1350" kern="1200">
          <a:solidFill>
            <a:srgbClr val="595959"/>
          </a:solidFill>
          <a:latin typeface="Arial"/>
          <a:ea typeface="+mn-ea"/>
          <a:cs typeface="Arial"/>
        </a:defRPr>
      </a:lvl1pPr>
      <a:lvl2pPr marL="557213" indent="-214313" algn="l" defTabSz="342900" rtl="0" eaLnBrk="1" latinLnBrk="0" hangingPunct="1">
        <a:lnSpc>
          <a:spcPct val="130000"/>
        </a:lnSpc>
        <a:spcBef>
          <a:spcPct val="20000"/>
        </a:spcBef>
        <a:buClr>
          <a:srgbClr val="C8102E"/>
        </a:buClr>
        <a:buSzPct val="100000"/>
        <a:buFont typeface="Arial" panose="020B0604020202020204" pitchFamily="34" charset="0"/>
        <a:buChar char="•"/>
        <a:defRPr sz="1350" kern="1200">
          <a:solidFill>
            <a:srgbClr val="595959"/>
          </a:solidFill>
          <a:latin typeface="Arial"/>
          <a:ea typeface="+mn-ea"/>
          <a:cs typeface="Arial"/>
        </a:defRPr>
      </a:lvl2pPr>
      <a:lvl3pPr marL="857250" indent="-171450" algn="l" defTabSz="342900" rtl="0" eaLnBrk="1" latinLnBrk="0" hangingPunct="1">
        <a:lnSpc>
          <a:spcPct val="130000"/>
        </a:lnSpc>
        <a:spcBef>
          <a:spcPct val="20000"/>
        </a:spcBef>
        <a:buClr>
          <a:srgbClr val="C8102E"/>
        </a:buClr>
        <a:buSzPct val="100000"/>
        <a:buFont typeface="Arial" panose="020B0604020202020204" pitchFamily="34" charset="0"/>
        <a:buChar char="•"/>
        <a:defRPr sz="1350" kern="1200">
          <a:solidFill>
            <a:srgbClr val="595959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lnSpc>
          <a:spcPct val="130000"/>
        </a:lnSpc>
        <a:spcBef>
          <a:spcPct val="20000"/>
        </a:spcBef>
        <a:buClr>
          <a:srgbClr val="C8102E"/>
        </a:buClr>
        <a:buSzPct val="100000"/>
        <a:buFont typeface="Arial" panose="020B0604020202020204" pitchFamily="34" charset="0"/>
        <a:buChar char="•"/>
        <a:defRPr sz="1350" kern="1200">
          <a:solidFill>
            <a:srgbClr val="595959"/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lnSpc>
          <a:spcPct val="130000"/>
        </a:lnSpc>
        <a:spcBef>
          <a:spcPct val="20000"/>
        </a:spcBef>
        <a:buClr>
          <a:srgbClr val="C8102E"/>
        </a:buClr>
        <a:buSzPct val="100000"/>
        <a:buFont typeface="Arial" panose="020B0604020202020204" pitchFamily="34" charset="0"/>
        <a:buChar char="•"/>
        <a:defRPr sz="1350" kern="1200">
          <a:solidFill>
            <a:srgbClr val="595959"/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78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Tuesday, October 26,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686A4BA-76E1-E44C-8532-C9548C4DF5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06" y="5879657"/>
            <a:ext cx="1505420" cy="28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413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hf sldNum="0"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 spc="-75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91540" indent="-102870" algn="l" defTabSz="6858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02870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6pPr>
      <a:lvl7pPr marL="116586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7pPr>
      <a:lvl8pPr marL="130302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8pPr>
      <a:lvl9pPr marL="1440180" indent="-13716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84E03D-7B89-4424-906C-710D15D31A2F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27105" y="6216976"/>
            <a:ext cx="199239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456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  <p:sldLayoutId id="2147483752" r:id="rId20"/>
    <p:sldLayoutId id="2147483753" r:id="rId21"/>
    <p:sldLayoutId id="2147483754" r:id="rId22"/>
    <p:sldLayoutId id="2147483755" r:id="rId23"/>
    <p:sldLayoutId id="2147483756" r:id="rId24"/>
    <p:sldLayoutId id="2147483757" r:id="rId25"/>
    <p:sldLayoutId id="2147483758" r:id="rId26"/>
    <p:sldLayoutId id="2147483759" r:id="rId27"/>
    <p:sldLayoutId id="2147483760" r:id="rId28"/>
    <p:sldLayoutId id="2147483761" r:id="rId29"/>
    <p:sldLayoutId id="2147483762" r:id="rId30"/>
    <p:sldLayoutId id="2147483763" r:id="rId31"/>
    <p:sldLayoutId id="2147483764" r:id="rId32"/>
    <p:sldLayoutId id="2147483765" r:id="rId33"/>
    <p:sldLayoutId id="2147483766" r:id="rId34"/>
    <p:sldLayoutId id="2147483767" r:id="rId35"/>
    <p:sldLayoutId id="2147483768" r:id="rId36"/>
    <p:sldLayoutId id="2147483769" r:id="rId37"/>
    <p:sldLayoutId id="2147483770" r:id="rId38"/>
    <p:sldLayoutId id="2147483771" r:id="rId39"/>
    <p:sldLayoutId id="2147483772" r:id="rId40"/>
    <p:sldLayoutId id="2147483773" r:id="rId41"/>
    <p:sldLayoutId id="2147483774" r:id="rId42"/>
    <p:sldLayoutId id="2147483775" r:id="rId43"/>
    <p:sldLayoutId id="2147483776" r:id="rId44"/>
    <p:sldLayoutId id="2147483777" r:id="rId45"/>
    <p:sldLayoutId id="2147483778" r:id="rId46"/>
    <p:sldLayoutId id="2147483779" r:id="rId47"/>
    <p:sldLayoutId id="2147483780" r:id="rId48"/>
    <p:sldLayoutId id="2147483781" r:id="rId49"/>
    <p:sldLayoutId id="2147483782" r:id="rId50"/>
    <p:sldLayoutId id="2147483783" r:id="rId51"/>
    <p:sldLayoutId id="2147483784" r:id="rId52"/>
    <p:sldLayoutId id="2147483785" r:id="rId53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313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4194" userDrawn="1">
          <p15:clr>
            <a:srgbClr val="F26B43"/>
          </p15:clr>
        </p15:guide>
        <p15:guide id="5" pos="2378" userDrawn="1">
          <p15:clr>
            <a:srgbClr val="F26B43"/>
          </p15:clr>
        </p15:guide>
        <p15:guide id="6" pos="951" userDrawn="1">
          <p15:clr>
            <a:srgbClr val="F26B43"/>
          </p15:clr>
        </p15:guide>
        <p15:guide id="7" pos="1080" userDrawn="1">
          <p15:clr>
            <a:srgbClr val="F26B43"/>
          </p15:clr>
        </p15:guide>
        <p15:guide id="8" pos="1730" userDrawn="1">
          <p15:clr>
            <a:srgbClr val="F26B43"/>
          </p15:clr>
        </p15:guide>
        <p15:guide id="9" pos="1600" userDrawn="1">
          <p15:clr>
            <a:srgbClr val="F26B43"/>
          </p15:clr>
        </p15:guide>
        <p15:guide id="10" pos="2247" userDrawn="1">
          <p15:clr>
            <a:srgbClr val="F26B43"/>
          </p15:clr>
        </p15:guide>
        <p15:guide id="11" pos="2898" userDrawn="1">
          <p15:clr>
            <a:srgbClr val="F26B43"/>
          </p15:clr>
        </p15:guide>
        <p15:guide id="12" pos="3026" userDrawn="1">
          <p15:clr>
            <a:srgbClr val="F26B43"/>
          </p15:clr>
        </p15:guide>
        <p15:guide id="13" pos="3546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orient="horz" pos="3010" userDrawn="1">
          <p15:clr>
            <a:srgbClr val="F26B43"/>
          </p15:clr>
        </p15:guide>
        <p15:guide id="17" orient="horz" pos="187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198" userDrawn="1">
          <p15:clr>
            <a:srgbClr val="F26B43"/>
          </p15:clr>
        </p15:guide>
        <p15:guide id="20" orient="horz" pos="1212" userDrawn="1">
          <p15:clr>
            <a:srgbClr val="F26B43"/>
          </p15:clr>
        </p15:guide>
        <p15:guide id="21" orient="horz" pos="171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356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  <p:sldLayoutId id="2147483826" r:id="rId40"/>
    <p:sldLayoutId id="2147483827" r:id="rId41"/>
    <p:sldLayoutId id="2147483828" r:id="rId42"/>
    <p:sldLayoutId id="2147483829" r:id="rId43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313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4194" userDrawn="1">
          <p15:clr>
            <a:srgbClr val="F26B43"/>
          </p15:clr>
        </p15:guide>
        <p15:guide id="5" pos="2378" userDrawn="1">
          <p15:clr>
            <a:srgbClr val="F26B43"/>
          </p15:clr>
        </p15:guide>
        <p15:guide id="6" pos="951" userDrawn="1">
          <p15:clr>
            <a:srgbClr val="F26B43"/>
          </p15:clr>
        </p15:guide>
        <p15:guide id="7" pos="1080" userDrawn="1">
          <p15:clr>
            <a:srgbClr val="F26B43"/>
          </p15:clr>
        </p15:guide>
        <p15:guide id="8" pos="1730" userDrawn="1">
          <p15:clr>
            <a:srgbClr val="F26B43"/>
          </p15:clr>
        </p15:guide>
        <p15:guide id="9" pos="1600" userDrawn="1">
          <p15:clr>
            <a:srgbClr val="F26B43"/>
          </p15:clr>
        </p15:guide>
        <p15:guide id="10" pos="2247" userDrawn="1">
          <p15:clr>
            <a:srgbClr val="F26B43"/>
          </p15:clr>
        </p15:guide>
        <p15:guide id="11" pos="2898" userDrawn="1">
          <p15:clr>
            <a:srgbClr val="F26B43"/>
          </p15:clr>
        </p15:guide>
        <p15:guide id="12" pos="3026" userDrawn="1">
          <p15:clr>
            <a:srgbClr val="F26B43"/>
          </p15:clr>
        </p15:guide>
        <p15:guide id="13" pos="3546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orient="horz" pos="3010" userDrawn="1">
          <p15:clr>
            <a:srgbClr val="F26B43"/>
          </p15:clr>
        </p15:guide>
        <p15:guide id="17" orient="horz" pos="187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19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160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  <p:sldLayoutId id="2147483845" r:id="rId13"/>
    <p:sldLayoutId id="2147483846" r:id="rId14"/>
    <p:sldLayoutId id="2147483847" r:id="rId15"/>
    <p:sldLayoutId id="2147483848" r:id="rId16"/>
    <p:sldLayoutId id="2147483849" r:id="rId17"/>
    <p:sldLayoutId id="2147483850" r:id="rId18"/>
    <p:sldLayoutId id="2147483851" r:id="rId19"/>
    <p:sldLayoutId id="2147483852" r:id="rId20"/>
    <p:sldLayoutId id="2147483853" r:id="rId21"/>
    <p:sldLayoutId id="2147483854" r:id="rId22"/>
    <p:sldLayoutId id="2147483855" r:id="rId23"/>
    <p:sldLayoutId id="2147483856" r:id="rId24"/>
    <p:sldLayoutId id="2147483857" r:id="rId25"/>
    <p:sldLayoutId id="2147483858" r:id="rId26"/>
    <p:sldLayoutId id="2147483859" r:id="rId27"/>
    <p:sldLayoutId id="2147483860" r:id="rId28"/>
    <p:sldLayoutId id="2147483861" r:id="rId29"/>
    <p:sldLayoutId id="2147483862" r:id="rId30"/>
    <p:sldLayoutId id="2147483863" r:id="rId31"/>
    <p:sldLayoutId id="2147483864" r:id="rId32"/>
    <p:sldLayoutId id="2147483865" r:id="rId33"/>
    <p:sldLayoutId id="2147483866" r:id="rId34"/>
    <p:sldLayoutId id="2147483867" r:id="rId35"/>
    <p:sldLayoutId id="2147483868" r:id="rId36"/>
    <p:sldLayoutId id="2147483869" r:id="rId37"/>
    <p:sldLayoutId id="2147483870" r:id="rId38"/>
    <p:sldLayoutId id="2147483871" r:id="rId39"/>
    <p:sldLayoutId id="2147483872" r:id="rId40"/>
    <p:sldLayoutId id="2147483873" r:id="rId41"/>
    <p:sldLayoutId id="2147483874" r:id="rId42"/>
    <p:sldLayoutId id="2147483875" r:id="rId43"/>
    <p:sldLayoutId id="2147483877" r:id="rId44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313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4194" userDrawn="1">
          <p15:clr>
            <a:srgbClr val="F26B43"/>
          </p15:clr>
        </p15:guide>
        <p15:guide id="5" pos="2378" userDrawn="1">
          <p15:clr>
            <a:srgbClr val="F26B43"/>
          </p15:clr>
        </p15:guide>
        <p15:guide id="6" pos="951" userDrawn="1">
          <p15:clr>
            <a:srgbClr val="F26B43"/>
          </p15:clr>
        </p15:guide>
        <p15:guide id="7" pos="1080" userDrawn="1">
          <p15:clr>
            <a:srgbClr val="F26B43"/>
          </p15:clr>
        </p15:guide>
        <p15:guide id="8" pos="1730" userDrawn="1">
          <p15:clr>
            <a:srgbClr val="F26B43"/>
          </p15:clr>
        </p15:guide>
        <p15:guide id="9" pos="1600" userDrawn="1">
          <p15:clr>
            <a:srgbClr val="F26B43"/>
          </p15:clr>
        </p15:guide>
        <p15:guide id="10" pos="2247" userDrawn="1">
          <p15:clr>
            <a:srgbClr val="F26B43"/>
          </p15:clr>
        </p15:guide>
        <p15:guide id="11" pos="2898" userDrawn="1">
          <p15:clr>
            <a:srgbClr val="F26B43"/>
          </p15:clr>
        </p15:guide>
        <p15:guide id="12" pos="3026" userDrawn="1">
          <p15:clr>
            <a:srgbClr val="F26B43"/>
          </p15:clr>
        </p15:guide>
        <p15:guide id="13" pos="3546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orient="horz" pos="3010" userDrawn="1">
          <p15:clr>
            <a:srgbClr val="F26B43"/>
          </p15:clr>
        </p15:guide>
        <p15:guide id="17" orient="horz" pos="187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19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55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  <p:sldLayoutId id="2147483891" r:id="rId12"/>
    <p:sldLayoutId id="2147483892" r:id="rId13"/>
    <p:sldLayoutId id="2147483893" r:id="rId14"/>
    <p:sldLayoutId id="2147483894" r:id="rId15"/>
    <p:sldLayoutId id="2147483895" r:id="rId16"/>
    <p:sldLayoutId id="2147483896" r:id="rId17"/>
    <p:sldLayoutId id="2147483897" r:id="rId18"/>
    <p:sldLayoutId id="2147483898" r:id="rId19"/>
    <p:sldLayoutId id="2147483899" r:id="rId20"/>
    <p:sldLayoutId id="2147483900" r:id="rId21"/>
    <p:sldLayoutId id="2147483901" r:id="rId22"/>
    <p:sldLayoutId id="2147483902" r:id="rId23"/>
    <p:sldLayoutId id="2147483903" r:id="rId24"/>
    <p:sldLayoutId id="2147483904" r:id="rId25"/>
    <p:sldLayoutId id="2147483905" r:id="rId26"/>
    <p:sldLayoutId id="2147483906" r:id="rId27"/>
    <p:sldLayoutId id="2147483907" r:id="rId28"/>
    <p:sldLayoutId id="2147483908" r:id="rId29"/>
    <p:sldLayoutId id="2147483909" r:id="rId30"/>
    <p:sldLayoutId id="2147483910" r:id="rId31"/>
    <p:sldLayoutId id="2147483911" r:id="rId32"/>
    <p:sldLayoutId id="2147483912" r:id="rId33"/>
    <p:sldLayoutId id="2147483913" r:id="rId34"/>
    <p:sldLayoutId id="2147483914" r:id="rId35"/>
    <p:sldLayoutId id="2147483915" r:id="rId36"/>
    <p:sldLayoutId id="2147483916" r:id="rId37"/>
    <p:sldLayoutId id="2147483917" r:id="rId38"/>
    <p:sldLayoutId id="2147483918" r:id="rId39"/>
    <p:sldLayoutId id="2147483919" r:id="rId40"/>
    <p:sldLayoutId id="2147483920" r:id="rId41"/>
    <p:sldLayoutId id="2147483921" r:id="rId42"/>
    <p:sldLayoutId id="2147483922" r:id="rId43"/>
    <p:sldLayoutId id="2147483923" r:id="rId44"/>
    <p:sldLayoutId id="2147483924" r:id="rId45"/>
    <p:sldLayoutId id="2147483925" r:id="rId46"/>
    <p:sldLayoutId id="2147483926" r:id="rId47"/>
    <p:sldLayoutId id="2147483927" r:id="rId48"/>
    <p:sldLayoutId id="2147483928" r:id="rId49"/>
    <p:sldLayoutId id="2147483929" r:id="rId50"/>
    <p:sldLayoutId id="2147483930" r:id="rId51"/>
    <p:sldLayoutId id="2147483931" r:id="rId52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078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5598" userDrawn="1">
          <p15:clr>
            <a:srgbClr val="F26B43"/>
          </p15:clr>
        </p15:guide>
        <p15:guide id="5" pos="3168" userDrawn="1">
          <p15:clr>
            <a:srgbClr val="F26B43"/>
          </p15:clr>
        </p15:guide>
        <p15:guide id="6" pos="1260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2304" userDrawn="1">
          <p15:clr>
            <a:srgbClr val="F26B43"/>
          </p15:clr>
        </p15:guide>
        <p15:guide id="9" pos="2124" userDrawn="1">
          <p15:clr>
            <a:srgbClr val="F26B43"/>
          </p15:clr>
        </p15:guide>
        <p15:guide id="10" pos="2988" userDrawn="1">
          <p15:clr>
            <a:srgbClr val="F26B43"/>
          </p15:clr>
        </p15:guide>
        <p15:guide id="11" pos="3870" userDrawn="1">
          <p15:clr>
            <a:srgbClr val="F26B43"/>
          </p15:clr>
        </p15:guide>
        <p15:guide id="12" pos="4032" userDrawn="1">
          <p15:clr>
            <a:srgbClr val="F26B43"/>
          </p15:clr>
        </p15:guide>
        <p15:guide id="13" pos="4734" userDrawn="1">
          <p15:clr>
            <a:srgbClr val="F26B43"/>
          </p15:clr>
        </p15:guide>
        <p15:guide id="14" pos="4896" userDrawn="1">
          <p15:clr>
            <a:srgbClr val="F26B43"/>
          </p15:clr>
        </p15:guide>
        <p15:guide id="15" pos="396" userDrawn="1">
          <p15:clr>
            <a:srgbClr val="F26B43"/>
          </p15:clr>
        </p15:guide>
        <p15:guide id="16" orient="horz" pos="4008" userDrawn="1">
          <p15:clr>
            <a:srgbClr val="F26B43"/>
          </p15:clr>
        </p15:guide>
        <p15:guide id="17" orient="horz" pos="1608" userDrawn="1">
          <p15:clr>
            <a:srgbClr val="F26B43"/>
          </p15:clr>
        </p15:guide>
        <p15:guide id="18" orient="horz" pos="960" userDrawn="1">
          <p15:clr>
            <a:srgbClr val="F26B43"/>
          </p15:clr>
        </p15:guide>
        <p15:guide id="19" pos="270" userDrawn="1">
          <p15:clr>
            <a:srgbClr val="F26B43"/>
          </p15:clr>
        </p15:guide>
        <p15:guide id="20" orient="horz" pos="2280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80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  <p:sldLayoutId id="2147483946" r:id="rId13"/>
    <p:sldLayoutId id="2147483947" r:id="rId14"/>
    <p:sldLayoutId id="2147483948" r:id="rId15"/>
    <p:sldLayoutId id="2147483949" r:id="rId16"/>
    <p:sldLayoutId id="2147483950" r:id="rId17"/>
    <p:sldLayoutId id="2147483951" r:id="rId18"/>
    <p:sldLayoutId id="2147483952" r:id="rId19"/>
    <p:sldLayoutId id="2147483953" r:id="rId20"/>
    <p:sldLayoutId id="2147483954" r:id="rId21"/>
    <p:sldLayoutId id="2147483955" r:id="rId22"/>
    <p:sldLayoutId id="2147483956" r:id="rId23"/>
    <p:sldLayoutId id="2147483957" r:id="rId24"/>
    <p:sldLayoutId id="2147483958" r:id="rId25"/>
    <p:sldLayoutId id="2147483959" r:id="rId26"/>
    <p:sldLayoutId id="2147483960" r:id="rId27"/>
    <p:sldLayoutId id="2147483961" r:id="rId28"/>
    <p:sldLayoutId id="2147483962" r:id="rId29"/>
    <p:sldLayoutId id="2147483963" r:id="rId30"/>
    <p:sldLayoutId id="2147483964" r:id="rId31"/>
    <p:sldLayoutId id="2147483965" r:id="rId32"/>
    <p:sldLayoutId id="2147483966" r:id="rId33"/>
    <p:sldLayoutId id="2147483967" r:id="rId34"/>
    <p:sldLayoutId id="2147483968" r:id="rId35"/>
    <p:sldLayoutId id="2147483969" r:id="rId36"/>
    <p:sldLayoutId id="2147483970" r:id="rId37"/>
    <p:sldLayoutId id="2147483971" r:id="rId38"/>
    <p:sldLayoutId id="2147483972" r:id="rId39"/>
    <p:sldLayoutId id="2147483973" r:id="rId40"/>
    <p:sldLayoutId id="2147483974" r:id="rId41"/>
    <p:sldLayoutId id="2147483975" r:id="rId42"/>
    <p:sldLayoutId id="2147483976" r:id="rId43"/>
    <p:sldLayoutId id="2147483977" r:id="rId44"/>
    <p:sldLayoutId id="2147483978" r:id="rId45"/>
    <p:sldLayoutId id="2147483979" r:id="rId46"/>
    <p:sldLayoutId id="2147483980" r:id="rId47"/>
    <p:sldLayoutId id="2147483981" r:id="rId48"/>
    <p:sldLayoutId id="2147483982" r:id="rId49"/>
    <p:sldLayoutId id="2147483983" r:id="rId50"/>
    <p:sldLayoutId id="2147483984" r:id="rId51"/>
    <p:sldLayoutId id="2147483985" r:id="rId52"/>
    <p:sldLayoutId id="2147483986" r:id="rId53"/>
    <p:sldLayoutId id="2147483987" r:id="rId54"/>
    <p:sldLayoutId id="2147483988" r:id="rId55"/>
    <p:sldLayoutId id="2147483989" r:id="rId56"/>
    <p:sldLayoutId id="2147483990" r:id="rId57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078" userDrawn="1">
          <p15:clr>
            <a:srgbClr val="F26B43"/>
          </p15:clr>
        </p15:guide>
        <p15:guide id="3" pos="576" userDrawn="1">
          <p15:clr>
            <a:srgbClr val="F26B43"/>
          </p15:clr>
        </p15:guide>
        <p15:guide id="4" pos="5598" userDrawn="1">
          <p15:clr>
            <a:srgbClr val="F26B43"/>
          </p15:clr>
        </p15:guide>
        <p15:guide id="5" pos="3168" userDrawn="1">
          <p15:clr>
            <a:srgbClr val="F26B43"/>
          </p15:clr>
        </p15:guide>
        <p15:guide id="6" pos="1260" userDrawn="1">
          <p15:clr>
            <a:srgbClr val="F26B43"/>
          </p15:clr>
        </p15:guide>
        <p15:guide id="7" pos="1440" userDrawn="1">
          <p15:clr>
            <a:srgbClr val="F26B43"/>
          </p15:clr>
        </p15:guide>
        <p15:guide id="8" pos="2304" userDrawn="1">
          <p15:clr>
            <a:srgbClr val="F26B43"/>
          </p15:clr>
        </p15:guide>
        <p15:guide id="9" pos="2124" userDrawn="1">
          <p15:clr>
            <a:srgbClr val="F26B43"/>
          </p15:clr>
        </p15:guide>
        <p15:guide id="10" pos="2988" userDrawn="1">
          <p15:clr>
            <a:srgbClr val="F26B43"/>
          </p15:clr>
        </p15:guide>
        <p15:guide id="11" pos="3870" userDrawn="1">
          <p15:clr>
            <a:srgbClr val="F26B43"/>
          </p15:clr>
        </p15:guide>
        <p15:guide id="12" pos="4032" userDrawn="1">
          <p15:clr>
            <a:srgbClr val="F26B43"/>
          </p15:clr>
        </p15:guide>
        <p15:guide id="13" pos="4734" userDrawn="1">
          <p15:clr>
            <a:srgbClr val="F26B43"/>
          </p15:clr>
        </p15:guide>
        <p15:guide id="14" pos="4896" userDrawn="1">
          <p15:clr>
            <a:srgbClr val="F26B43"/>
          </p15:clr>
        </p15:guide>
        <p15:guide id="15" pos="396" userDrawn="1">
          <p15:clr>
            <a:srgbClr val="F26B43"/>
          </p15:clr>
        </p15:guide>
        <p15:guide id="16" orient="horz" pos="1632" userDrawn="1">
          <p15:clr>
            <a:srgbClr val="F26B43"/>
          </p15:clr>
        </p15:guide>
        <p15:guide id="17" orient="horz" pos="960" userDrawn="1">
          <p15:clr>
            <a:srgbClr val="F26B43"/>
          </p15:clr>
        </p15:guide>
        <p15:guide id="18" orient="horz" pos="2040" userDrawn="1">
          <p15:clr>
            <a:srgbClr val="F26B43"/>
          </p15:clr>
        </p15:guide>
        <p15:guide id="19" pos="270" userDrawn="1">
          <p15:clr>
            <a:srgbClr val="F26B43"/>
          </p15:clr>
        </p15:guide>
        <p15:guide id="20" orient="horz" pos="2688" userDrawn="1">
          <p15:clr>
            <a:srgbClr val="F26B43"/>
          </p15:clr>
        </p15:guide>
        <p15:guide id="21" orient="horz" pos="2928" userDrawn="1">
          <p15:clr>
            <a:srgbClr val="F26B43"/>
          </p15:clr>
        </p15:guide>
        <p15:guide id="22" orient="horz" pos="4008" userDrawn="1">
          <p15:clr>
            <a:srgbClr val="F26B43"/>
          </p15:clr>
        </p15:guide>
        <p15:guide id="23" orient="horz" pos="312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0505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  <p:sldLayoutId id="2147484005" r:id="rId12"/>
    <p:sldLayoutId id="2147484006" r:id="rId13"/>
    <p:sldLayoutId id="2147484007" r:id="rId14"/>
    <p:sldLayoutId id="2147484008" r:id="rId15"/>
    <p:sldLayoutId id="2147484009" r:id="rId16"/>
    <p:sldLayoutId id="2147484010" r:id="rId17"/>
    <p:sldLayoutId id="2147484011" r:id="rId18"/>
    <p:sldLayoutId id="2147484012" r:id="rId19"/>
    <p:sldLayoutId id="2147484013" r:id="rId20"/>
    <p:sldLayoutId id="2147484014" r:id="rId21"/>
    <p:sldLayoutId id="2147484015" r:id="rId22"/>
    <p:sldLayoutId id="2147484016" r:id="rId23"/>
    <p:sldLayoutId id="2147484017" r:id="rId24"/>
    <p:sldLayoutId id="2147484018" r:id="rId25"/>
    <p:sldLayoutId id="2147484019" r:id="rId26"/>
    <p:sldLayoutId id="2147484020" r:id="rId27"/>
    <p:sldLayoutId id="2147484021" r:id="rId28"/>
    <p:sldLayoutId id="2147484022" r:id="rId29"/>
    <p:sldLayoutId id="2147484023" r:id="rId30"/>
    <p:sldLayoutId id="2147484024" r:id="rId31"/>
    <p:sldLayoutId id="2147484025" r:id="rId32"/>
    <p:sldLayoutId id="2147484026" r:id="rId33"/>
    <p:sldLayoutId id="2147484027" r:id="rId34"/>
    <p:sldLayoutId id="2147484028" r:id="rId35"/>
    <p:sldLayoutId id="2147484029" r:id="rId36"/>
    <p:sldLayoutId id="2147484030" r:id="rId37"/>
    <p:sldLayoutId id="2147484031" r:id="rId38"/>
    <p:sldLayoutId id="2147484032" r:id="rId39"/>
    <p:sldLayoutId id="2147484033" r:id="rId40"/>
    <p:sldLayoutId id="2147484034" r:id="rId41"/>
    <p:sldLayoutId id="2147484035" r:id="rId42"/>
    <p:sldLayoutId id="2147484036" r:id="rId43"/>
    <p:sldLayoutId id="2147484037" r:id="rId44"/>
    <p:sldLayoutId id="2147484040" r:id="rId45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313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4194" userDrawn="1">
          <p15:clr>
            <a:srgbClr val="F26B43"/>
          </p15:clr>
        </p15:guide>
        <p15:guide id="5" pos="2378" userDrawn="1">
          <p15:clr>
            <a:srgbClr val="F26B43"/>
          </p15:clr>
        </p15:guide>
        <p15:guide id="6" pos="951" userDrawn="1">
          <p15:clr>
            <a:srgbClr val="F26B43"/>
          </p15:clr>
        </p15:guide>
        <p15:guide id="7" pos="1080" userDrawn="1">
          <p15:clr>
            <a:srgbClr val="F26B43"/>
          </p15:clr>
        </p15:guide>
        <p15:guide id="8" pos="1730" userDrawn="1">
          <p15:clr>
            <a:srgbClr val="F26B43"/>
          </p15:clr>
        </p15:guide>
        <p15:guide id="9" pos="1600" userDrawn="1">
          <p15:clr>
            <a:srgbClr val="F26B43"/>
          </p15:clr>
        </p15:guide>
        <p15:guide id="10" pos="2247" userDrawn="1">
          <p15:clr>
            <a:srgbClr val="F26B43"/>
          </p15:clr>
        </p15:guide>
        <p15:guide id="11" pos="2898" userDrawn="1">
          <p15:clr>
            <a:srgbClr val="F26B43"/>
          </p15:clr>
        </p15:guide>
        <p15:guide id="12" pos="3026" userDrawn="1">
          <p15:clr>
            <a:srgbClr val="F26B43"/>
          </p15:clr>
        </p15:guide>
        <p15:guide id="13" pos="3546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orient="horz" pos="3010" userDrawn="1">
          <p15:clr>
            <a:srgbClr val="F26B43"/>
          </p15:clr>
        </p15:guide>
        <p15:guide id="17" orient="horz" pos="187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198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3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7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8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78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792AEEA-8F23-4899-8843-0573F56188C4}" type="datetime1">
              <a:rPr lang="en-US" smtClean="0"/>
              <a:t>10/26/2021</a:t>
            </a:fld>
            <a:endParaRPr lang="en-US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06723" y="6196596"/>
            <a:ext cx="240000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8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  <p:sldLayoutId id="2147484060" r:id="rId12"/>
    <p:sldLayoutId id="2147484061" r:id="rId13"/>
    <p:sldLayoutId id="2147484062" r:id="rId14"/>
    <p:sldLayoutId id="2147484063" r:id="rId15"/>
    <p:sldLayoutId id="2147484064" r:id="rId16"/>
    <p:sldLayoutId id="2147484065" r:id="rId17"/>
    <p:sldLayoutId id="2147484066" r:id="rId18"/>
    <p:sldLayoutId id="2147484067" r:id="rId19"/>
    <p:sldLayoutId id="2147484068" r:id="rId20"/>
    <p:sldLayoutId id="2147484069" r:id="rId21"/>
    <p:sldLayoutId id="2147484070" r:id="rId22"/>
    <p:sldLayoutId id="2147484071" r:id="rId23"/>
    <p:sldLayoutId id="2147484072" r:id="rId24"/>
    <p:sldLayoutId id="2147484073" r:id="rId25"/>
    <p:sldLayoutId id="2147484074" r:id="rId26"/>
    <p:sldLayoutId id="2147484075" r:id="rId27"/>
    <p:sldLayoutId id="2147484076" r:id="rId28"/>
    <p:sldLayoutId id="2147484077" r:id="rId29"/>
    <p:sldLayoutId id="2147484078" r:id="rId30"/>
    <p:sldLayoutId id="2147484079" r:id="rId31"/>
    <p:sldLayoutId id="2147484080" r:id="rId32"/>
    <p:sldLayoutId id="2147484081" r:id="rId33"/>
    <p:sldLayoutId id="2147484082" r:id="rId34"/>
    <p:sldLayoutId id="2147484083" r:id="rId35"/>
    <p:sldLayoutId id="2147484084" r:id="rId36"/>
    <p:sldLayoutId id="2147484085" r:id="rId37"/>
    <p:sldLayoutId id="2147484086" r:id="rId38"/>
    <p:sldLayoutId id="2147484087" r:id="rId39"/>
    <p:sldLayoutId id="2147484088" r:id="rId40"/>
    <p:sldLayoutId id="2147484089" r:id="rId41"/>
    <p:sldLayoutId id="2147484090" r:id="rId42"/>
    <p:sldLayoutId id="2147484091" r:id="rId43"/>
    <p:sldLayoutId id="2147484092" r:id="rId44"/>
    <p:sldLayoutId id="2147484093" r:id="rId45"/>
    <p:sldLayoutId id="2147484094" r:id="rId46"/>
    <p:sldLayoutId id="2147484095" r:id="rId47"/>
    <p:sldLayoutId id="2147484096" r:id="rId48"/>
    <p:sldLayoutId id="2147484097" r:id="rId49"/>
  </p:sldLayoutIdLst>
  <p:hf hdr="0"/>
  <p:txStyles>
    <p:titleStyle>
      <a:lvl1pPr algn="l" defTabSz="685766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2" indent="-115882" algn="l" defTabSz="6857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64" indent="-115882" algn="l" defTabSz="6857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297" indent="-109532" algn="l" defTabSz="6857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78" indent="-115882" algn="l" defTabSz="68576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itchFamily="2" charset="2"/>
        <a:buChar char="-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856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39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5" indent="-171442" algn="l" defTabSz="685766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6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2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5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7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4" algn="l" defTabSz="685766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313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4194" userDrawn="1">
          <p15:clr>
            <a:srgbClr val="F26B43"/>
          </p15:clr>
        </p15:guide>
        <p15:guide id="5" pos="2378" userDrawn="1">
          <p15:clr>
            <a:srgbClr val="F26B43"/>
          </p15:clr>
        </p15:guide>
        <p15:guide id="6" pos="951" userDrawn="1">
          <p15:clr>
            <a:srgbClr val="F26B43"/>
          </p15:clr>
        </p15:guide>
        <p15:guide id="7" pos="1080" userDrawn="1">
          <p15:clr>
            <a:srgbClr val="F26B43"/>
          </p15:clr>
        </p15:guide>
        <p15:guide id="8" pos="1730" userDrawn="1">
          <p15:clr>
            <a:srgbClr val="F26B43"/>
          </p15:clr>
        </p15:guide>
        <p15:guide id="9" pos="1600" userDrawn="1">
          <p15:clr>
            <a:srgbClr val="F26B43"/>
          </p15:clr>
        </p15:guide>
        <p15:guide id="10" pos="2247" userDrawn="1">
          <p15:clr>
            <a:srgbClr val="F26B43"/>
          </p15:clr>
        </p15:guide>
        <p15:guide id="11" pos="2898" userDrawn="1">
          <p15:clr>
            <a:srgbClr val="F26B43"/>
          </p15:clr>
        </p15:guide>
        <p15:guide id="12" pos="3026" userDrawn="1">
          <p15:clr>
            <a:srgbClr val="F26B43"/>
          </p15:clr>
        </p15:guide>
        <p15:guide id="13" pos="3546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orient="horz" pos="3010" userDrawn="1">
          <p15:clr>
            <a:srgbClr val="F26B43"/>
          </p15:clr>
        </p15:guide>
        <p15:guide id="17" orient="horz" pos="187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198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erade Verbindung 46">
            <a:extLst>
              <a:ext uri="{FF2B5EF4-FFF2-40B4-BE49-F238E27FC236}">
                <a16:creationId xmlns:a16="http://schemas.microsoft.com/office/drawing/2014/main" xmlns="" id="{AC8E447A-7028-408F-B0D9-BBD0EDD9BB2C}"/>
              </a:ext>
            </a:extLst>
          </p:cNvPr>
          <p:cNvCxnSpPr/>
          <p:nvPr userDrawn="1"/>
        </p:nvCxnSpPr>
        <p:spPr>
          <a:xfrm rot="5400000">
            <a:off x="9299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26">
            <a:extLst>
              <a:ext uri="{FF2B5EF4-FFF2-40B4-BE49-F238E27FC236}">
                <a16:creationId xmlns:a16="http://schemas.microsoft.com/office/drawing/2014/main" xmlns="" id="{8DAA8C91-DBAE-4BD8-960D-9FBE8D1E40CF}"/>
              </a:ext>
            </a:extLst>
          </p:cNvPr>
          <p:cNvCxnSpPr/>
          <p:nvPr userDrawn="1"/>
        </p:nvCxnSpPr>
        <p:spPr>
          <a:xfrm rot="5400000">
            <a:off x="-155448" y="630282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Placeholder 34">
            <a:extLst>
              <a:ext uri="{FF2B5EF4-FFF2-40B4-BE49-F238E27FC236}">
                <a16:creationId xmlns:a16="http://schemas.microsoft.com/office/drawing/2014/main" xmlns="" id="{CE310480-7690-4AB0-A3F2-690CD6714564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914400" y="410182"/>
            <a:ext cx="7961752" cy="10890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</a:t>
            </a:r>
            <a:br>
              <a:rPr lang="en-US" noProof="0" dirty="0"/>
            </a:br>
            <a:r>
              <a:rPr lang="en-US" noProof="0" dirty="0"/>
              <a:t>Master title style</a:t>
            </a:r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05D3C0-3CBB-43F7-AB00-F2E6841CD63B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914401" y="1528236"/>
            <a:ext cx="7962900" cy="48429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8" name="Footer Placeholder 37">
            <a:extLst>
              <a:ext uri="{FF2B5EF4-FFF2-40B4-BE49-F238E27FC236}">
                <a16:creationId xmlns:a16="http://schemas.microsoft.com/office/drawing/2014/main" xmlns="" id="{13330587-F72E-4C61-BD47-12B01EB1922A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 rot="16200000">
            <a:off x="-1255839" y="4014984"/>
            <a:ext cx="2982965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lang="en-US" sz="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Confidential       Innomar Strategies</a:t>
            </a:r>
          </a:p>
          <a:p>
            <a:endParaRPr lang="en-US" dirty="0"/>
          </a:p>
        </p:txBody>
      </p:sp>
      <p:sp>
        <p:nvSpPr>
          <p:cNvPr id="42" name="Date Placeholder 36">
            <a:extLst>
              <a:ext uri="{FF2B5EF4-FFF2-40B4-BE49-F238E27FC236}">
                <a16:creationId xmlns:a16="http://schemas.microsoft.com/office/drawing/2014/main" xmlns="" id="{EB016F60-46A2-42CA-8E09-47F01877BD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42539" y="5795443"/>
            <a:ext cx="556364" cy="10972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marL="0" algn="l" defTabSz="457189" rtl="0" eaLnBrk="1" latinLnBrk="0" hangingPunct="1">
              <a:defRPr lang="en-US" sz="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284E03D-7B89-4424-906C-710D15D31A2F}" type="datetime1">
              <a:rPr lang="en-US" smtClean="0"/>
              <a:t>10/26/2021</a:t>
            </a:fld>
            <a:endParaRPr lang="en-US"/>
          </a:p>
        </p:txBody>
      </p:sp>
      <p:sp>
        <p:nvSpPr>
          <p:cNvPr id="43" name="Slide Number Placeholder 38">
            <a:extLst>
              <a:ext uri="{FF2B5EF4-FFF2-40B4-BE49-F238E27FC236}">
                <a16:creationId xmlns:a16="http://schemas.microsoft.com/office/drawing/2014/main" xmlns="" id="{A0E591DF-6750-4D16-BE3B-35C6784144B3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 rot="16200000">
            <a:off x="127105" y="6216976"/>
            <a:ext cx="199239" cy="109728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F207DD7E-2893-4952-BB40-9A5B851D3DD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Gerade Verbindung 34">
            <a:extLst>
              <a:ext uri="{FF2B5EF4-FFF2-40B4-BE49-F238E27FC236}">
                <a16:creationId xmlns:a16="http://schemas.microsoft.com/office/drawing/2014/main" xmlns="" id="{8A0B504B-9A4B-4C8F-8C6A-ECB6C8FDA254}"/>
              </a:ext>
            </a:extLst>
          </p:cNvPr>
          <p:cNvCxnSpPr/>
          <p:nvPr userDrawn="1"/>
        </p:nvCxnSpPr>
        <p:spPr>
          <a:xfrm>
            <a:off x="489527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35">
            <a:extLst>
              <a:ext uri="{FF2B5EF4-FFF2-40B4-BE49-F238E27FC236}">
                <a16:creationId xmlns:a16="http://schemas.microsoft.com/office/drawing/2014/main" xmlns="" id="{1DC4E948-2D95-404B-8CF8-3C8861D415D2}"/>
              </a:ext>
            </a:extLst>
          </p:cNvPr>
          <p:cNvCxnSpPr/>
          <p:nvPr userDrawn="1"/>
        </p:nvCxnSpPr>
        <p:spPr>
          <a:xfrm>
            <a:off x="8876152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33">
            <a:extLst>
              <a:ext uri="{FF2B5EF4-FFF2-40B4-BE49-F238E27FC236}">
                <a16:creationId xmlns:a16="http://schemas.microsoft.com/office/drawing/2014/main" xmlns="" id="{21A2A8A1-7DD7-410C-8D8D-45BA90780BC4}"/>
              </a:ext>
            </a:extLst>
          </p:cNvPr>
          <p:cNvCxnSpPr/>
          <p:nvPr userDrawn="1"/>
        </p:nvCxnSpPr>
        <p:spPr>
          <a:xfrm>
            <a:off x="914400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33">
            <a:extLst>
              <a:ext uri="{FF2B5EF4-FFF2-40B4-BE49-F238E27FC236}">
                <a16:creationId xmlns:a16="http://schemas.microsoft.com/office/drawing/2014/main" xmlns="" id="{65BA5FAE-F231-4CBC-BE19-54331A6CB27F}"/>
              </a:ext>
            </a:extLst>
          </p:cNvPr>
          <p:cNvCxnSpPr/>
          <p:nvPr userDrawn="1"/>
        </p:nvCxnSpPr>
        <p:spPr>
          <a:xfrm>
            <a:off x="640080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33">
            <a:extLst>
              <a:ext uri="{FF2B5EF4-FFF2-40B4-BE49-F238E27FC236}">
                <a16:creationId xmlns:a16="http://schemas.microsoft.com/office/drawing/2014/main" xmlns="" id="{9FA20993-40C6-4FCF-B104-7897FAE74F4B}"/>
              </a:ext>
            </a:extLst>
          </p:cNvPr>
          <p:cNvCxnSpPr/>
          <p:nvPr userDrawn="1"/>
        </p:nvCxnSpPr>
        <p:spPr>
          <a:xfrm>
            <a:off x="3659758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33">
            <a:extLst>
              <a:ext uri="{FF2B5EF4-FFF2-40B4-BE49-F238E27FC236}">
                <a16:creationId xmlns:a16="http://schemas.microsoft.com/office/drawing/2014/main" xmlns="" id="{5CBA38B1-D39F-421B-9EB4-8BC773C17B16}"/>
              </a:ext>
            </a:extLst>
          </p:cNvPr>
          <p:cNvCxnSpPr/>
          <p:nvPr userDrawn="1"/>
        </p:nvCxnSpPr>
        <p:spPr>
          <a:xfrm>
            <a:off x="3385438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Gerade Verbindung 33">
            <a:extLst>
              <a:ext uri="{FF2B5EF4-FFF2-40B4-BE49-F238E27FC236}">
                <a16:creationId xmlns:a16="http://schemas.microsoft.com/office/drawing/2014/main" xmlns="" id="{F7DABDAA-A932-491B-8182-4B917B9F2694}"/>
              </a:ext>
            </a:extLst>
          </p:cNvPr>
          <p:cNvCxnSpPr/>
          <p:nvPr userDrawn="1"/>
        </p:nvCxnSpPr>
        <p:spPr>
          <a:xfrm>
            <a:off x="2287079" y="-278541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Gerade Verbindung 33">
            <a:extLst>
              <a:ext uri="{FF2B5EF4-FFF2-40B4-BE49-F238E27FC236}">
                <a16:creationId xmlns:a16="http://schemas.microsoft.com/office/drawing/2014/main" xmlns="" id="{D4942C0C-376E-47EC-84D3-9D44B7B0A91B}"/>
              </a:ext>
            </a:extLst>
          </p:cNvPr>
          <p:cNvCxnSpPr/>
          <p:nvPr userDrawn="1"/>
        </p:nvCxnSpPr>
        <p:spPr>
          <a:xfrm>
            <a:off x="2012759" y="-282775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Gerade Verbindung 33">
            <a:extLst>
              <a:ext uri="{FF2B5EF4-FFF2-40B4-BE49-F238E27FC236}">
                <a16:creationId xmlns:a16="http://schemas.microsoft.com/office/drawing/2014/main" xmlns="" id="{28919121-7ED4-47AE-A027-4E6324DDC025}"/>
              </a:ext>
            </a:extLst>
          </p:cNvPr>
          <p:cNvCxnSpPr/>
          <p:nvPr userDrawn="1"/>
        </p:nvCxnSpPr>
        <p:spPr>
          <a:xfrm>
            <a:off x="5032437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33">
            <a:extLst>
              <a:ext uri="{FF2B5EF4-FFF2-40B4-BE49-F238E27FC236}">
                <a16:creationId xmlns:a16="http://schemas.microsoft.com/office/drawing/2014/main" xmlns="" id="{AB1C9631-B2F2-493F-B8E4-25B08103C335}"/>
              </a:ext>
            </a:extLst>
          </p:cNvPr>
          <p:cNvCxnSpPr/>
          <p:nvPr userDrawn="1"/>
        </p:nvCxnSpPr>
        <p:spPr>
          <a:xfrm>
            <a:off x="4758117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33">
            <a:extLst>
              <a:ext uri="{FF2B5EF4-FFF2-40B4-BE49-F238E27FC236}">
                <a16:creationId xmlns:a16="http://schemas.microsoft.com/office/drawing/2014/main" xmlns="" id="{ECD201EC-F1BB-4284-A027-EEC1D640E435}"/>
              </a:ext>
            </a:extLst>
          </p:cNvPr>
          <p:cNvCxnSpPr/>
          <p:nvPr userDrawn="1"/>
        </p:nvCxnSpPr>
        <p:spPr>
          <a:xfrm>
            <a:off x="6405116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Gerade Verbindung 33">
            <a:extLst>
              <a:ext uri="{FF2B5EF4-FFF2-40B4-BE49-F238E27FC236}">
                <a16:creationId xmlns:a16="http://schemas.microsoft.com/office/drawing/2014/main" xmlns="" id="{901999BD-15AC-42AE-9CDC-C4726810E487}"/>
              </a:ext>
            </a:extLst>
          </p:cNvPr>
          <p:cNvCxnSpPr/>
          <p:nvPr userDrawn="1"/>
        </p:nvCxnSpPr>
        <p:spPr>
          <a:xfrm>
            <a:off x="613079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35">
            <a:extLst>
              <a:ext uri="{FF2B5EF4-FFF2-40B4-BE49-F238E27FC236}">
                <a16:creationId xmlns:a16="http://schemas.microsoft.com/office/drawing/2014/main" xmlns="" id="{1DEF33FC-E6A4-4C1E-A0B4-2512CFDCD3D9}"/>
              </a:ext>
            </a:extLst>
          </p:cNvPr>
          <p:cNvCxnSpPr/>
          <p:nvPr userDrawn="1"/>
        </p:nvCxnSpPr>
        <p:spPr>
          <a:xfrm>
            <a:off x="750347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 Verbindung 35">
            <a:extLst>
              <a:ext uri="{FF2B5EF4-FFF2-40B4-BE49-F238E27FC236}">
                <a16:creationId xmlns:a16="http://schemas.microsoft.com/office/drawing/2014/main" xmlns="" id="{69DBA4B5-5884-449F-B185-203A4B65A20D}"/>
              </a:ext>
            </a:extLst>
          </p:cNvPr>
          <p:cNvCxnSpPr/>
          <p:nvPr userDrawn="1"/>
        </p:nvCxnSpPr>
        <p:spPr>
          <a:xfrm>
            <a:off x="7777795" y="-304800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Gerade Verbindung 34">
            <a:extLst>
              <a:ext uri="{FF2B5EF4-FFF2-40B4-BE49-F238E27FC236}">
                <a16:creationId xmlns:a16="http://schemas.microsoft.com/office/drawing/2014/main" xmlns="" id="{6E375CF0-5084-4837-81AB-2D6D45BE1E2B}"/>
              </a:ext>
            </a:extLst>
          </p:cNvPr>
          <p:cNvCxnSpPr/>
          <p:nvPr userDrawn="1"/>
        </p:nvCxnSpPr>
        <p:spPr>
          <a:xfrm>
            <a:off x="489527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35">
            <a:extLst>
              <a:ext uri="{FF2B5EF4-FFF2-40B4-BE49-F238E27FC236}">
                <a16:creationId xmlns:a16="http://schemas.microsoft.com/office/drawing/2014/main" xmlns="" id="{F24CF0B9-2CBF-4FB6-AAAD-46C598EF3F29}"/>
              </a:ext>
            </a:extLst>
          </p:cNvPr>
          <p:cNvCxnSpPr/>
          <p:nvPr userDrawn="1"/>
        </p:nvCxnSpPr>
        <p:spPr>
          <a:xfrm>
            <a:off x="8876152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Gerade Verbindung 33">
            <a:extLst>
              <a:ext uri="{FF2B5EF4-FFF2-40B4-BE49-F238E27FC236}">
                <a16:creationId xmlns:a16="http://schemas.microsoft.com/office/drawing/2014/main" xmlns="" id="{690D9EEA-78FB-4BA1-A9BB-B644F1227D81}"/>
              </a:ext>
            </a:extLst>
          </p:cNvPr>
          <p:cNvCxnSpPr/>
          <p:nvPr userDrawn="1"/>
        </p:nvCxnSpPr>
        <p:spPr>
          <a:xfrm>
            <a:off x="914400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33">
            <a:extLst>
              <a:ext uri="{FF2B5EF4-FFF2-40B4-BE49-F238E27FC236}">
                <a16:creationId xmlns:a16="http://schemas.microsoft.com/office/drawing/2014/main" xmlns="" id="{2CA4AFBA-291E-46FD-8A6A-65E443DE84AD}"/>
              </a:ext>
            </a:extLst>
          </p:cNvPr>
          <p:cNvCxnSpPr/>
          <p:nvPr userDrawn="1"/>
        </p:nvCxnSpPr>
        <p:spPr>
          <a:xfrm>
            <a:off x="640080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 Verbindung 33">
            <a:extLst>
              <a:ext uri="{FF2B5EF4-FFF2-40B4-BE49-F238E27FC236}">
                <a16:creationId xmlns:a16="http://schemas.microsoft.com/office/drawing/2014/main" xmlns="" id="{A0B61DFE-53A5-48F6-88D8-721E3B58EEF4}"/>
              </a:ext>
            </a:extLst>
          </p:cNvPr>
          <p:cNvCxnSpPr/>
          <p:nvPr userDrawn="1"/>
        </p:nvCxnSpPr>
        <p:spPr>
          <a:xfrm>
            <a:off x="3659758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33">
            <a:extLst>
              <a:ext uri="{FF2B5EF4-FFF2-40B4-BE49-F238E27FC236}">
                <a16:creationId xmlns:a16="http://schemas.microsoft.com/office/drawing/2014/main" xmlns="" id="{F398E6B9-8E15-42D4-80B5-FE9B4E4A4AF9}"/>
              </a:ext>
            </a:extLst>
          </p:cNvPr>
          <p:cNvCxnSpPr/>
          <p:nvPr userDrawn="1"/>
        </p:nvCxnSpPr>
        <p:spPr>
          <a:xfrm>
            <a:off x="3385438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Gerade Verbindung 33">
            <a:extLst>
              <a:ext uri="{FF2B5EF4-FFF2-40B4-BE49-F238E27FC236}">
                <a16:creationId xmlns:a16="http://schemas.microsoft.com/office/drawing/2014/main" xmlns="" id="{4F65A1C9-43D3-40AA-9AD5-B51A2AFEBCCF}"/>
              </a:ext>
            </a:extLst>
          </p:cNvPr>
          <p:cNvCxnSpPr/>
          <p:nvPr userDrawn="1"/>
        </p:nvCxnSpPr>
        <p:spPr>
          <a:xfrm>
            <a:off x="2287079" y="7004316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Gerade Verbindung 33">
            <a:extLst>
              <a:ext uri="{FF2B5EF4-FFF2-40B4-BE49-F238E27FC236}">
                <a16:creationId xmlns:a16="http://schemas.microsoft.com/office/drawing/2014/main" xmlns="" id="{8488031E-7BA2-48FA-949F-1F51475D7034}"/>
              </a:ext>
            </a:extLst>
          </p:cNvPr>
          <p:cNvCxnSpPr/>
          <p:nvPr userDrawn="1"/>
        </p:nvCxnSpPr>
        <p:spPr>
          <a:xfrm>
            <a:off x="2012759" y="700008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Gerade Verbindung 33">
            <a:extLst>
              <a:ext uri="{FF2B5EF4-FFF2-40B4-BE49-F238E27FC236}">
                <a16:creationId xmlns:a16="http://schemas.microsoft.com/office/drawing/2014/main" xmlns="" id="{60C9EC0E-36C9-4FE1-A188-C32C245BE45E}"/>
              </a:ext>
            </a:extLst>
          </p:cNvPr>
          <p:cNvCxnSpPr/>
          <p:nvPr userDrawn="1"/>
        </p:nvCxnSpPr>
        <p:spPr>
          <a:xfrm>
            <a:off x="5032437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33">
            <a:extLst>
              <a:ext uri="{FF2B5EF4-FFF2-40B4-BE49-F238E27FC236}">
                <a16:creationId xmlns:a16="http://schemas.microsoft.com/office/drawing/2014/main" xmlns="" id="{CA438011-286C-45B5-AD11-4074F9EAB5DB}"/>
              </a:ext>
            </a:extLst>
          </p:cNvPr>
          <p:cNvCxnSpPr/>
          <p:nvPr userDrawn="1"/>
        </p:nvCxnSpPr>
        <p:spPr>
          <a:xfrm>
            <a:off x="4758117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33">
            <a:extLst>
              <a:ext uri="{FF2B5EF4-FFF2-40B4-BE49-F238E27FC236}">
                <a16:creationId xmlns:a16="http://schemas.microsoft.com/office/drawing/2014/main" xmlns="" id="{C3488E8F-72F1-4FB1-968F-2DC565478217}"/>
              </a:ext>
            </a:extLst>
          </p:cNvPr>
          <p:cNvCxnSpPr/>
          <p:nvPr userDrawn="1"/>
        </p:nvCxnSpPr>
        <p:spPr>
          <a:xfrm>
            <a:off x="6405116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33">
            <a:extLst>
              <a:ext uri="{FF2B5EF4-FFF2-40B4-BE49-F238E27FC236}">
                <a16:creationId xmlns:a16="http://schemas.microsoft.com/office/drawing/2014/main" xmlns="" id="{9526D2B4-7D07-41D8-BFED-979B694FB01D}"/>
              </a:ext>
            </a:extLst>
          </p:cNvPr>
          <p:cNvCxnSpPr/>
          <p:nvPr userDrawn="1"/>
        </p:nvCxnSpPr>
        <p:spPr>
          <a:xfrm>
            <a:off x="613079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Gerade Verbindung 35">
            <a:extLst>
              <a:ext uri="{FF2B5EF4-FFF2-40B4-BE49-F238E27FC236}">
                <a16:creationId xmlns:a16="http://schemas.microsoft.com/office/drawing/2014/main" xmlns="" id="{6D5A67CA-6135-4E0E-B1A3-19329271C5BF}"/>
              </a:ext>
            </a:extLst>
          </p:cNvPr>
          <p:cNvCxnSpPr/>
          <p:nvPr userDrawn="1"/>
        </p:nvCxnSpPr>
        <p:spPr>
          <a:xfrm>
            <a:off x="750347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Gerade Verbindung 35">
            <a:extLst>
              <a:ext uri="{FF2B5EF4-FFF2-40B4-BE49-F238E27FC236}">
                <a16:creationId xmlns:a16="http://schemas.microsoft.com/office/drawing/2014/main" xmlns="" id="{6863FC30-ADD3-4E7E-8A3E-04BEC5660709}"/>
              </a:ext>
            </a:extLst>
          </p:cNvPr>
          <p:cNvCxnSpPr/>
          <p:nvPr userDrawn="1"/>
        </p:nvCxnSpPr>
        <p:spPr>
          <a:xfrm>
            <a:off x="7777795" y="6978057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26">
            <a:extLst>
              <a:ext uri="{FF2B5EF4-FFF2-40B4-BE49-F238E27FC236}">
                <a16:creationId xmlns:a16="http://schemas.microsoft.com/office/drawing/2014/main" xmlns="" id="{53B1E2C6-ADA7-4300-A0DD-7037D7C36124}"/>
              </a:ext>
            </a:extLst>
          </p:cNvPr>
          <p:cNvCxnSpPr/>
          <p:nvPr userDrawn="1"/>
        </p:nvCxnSpPr>
        <p:spPr>
          <a:xfrm rot="5400000">
            <a:off x="-155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26">
            <a:extLst>
              <a:ext uri="{FF2B5EF4-FFF2-40B4-BE49-F238E27FC236}">
                <a16:creationId xmlns:a16="http://schemas.microsoft.com/office/drawing/2014/main" xmlns="" id="{1A728DE6-A232-425C-ACA5-65C150D24663}"/>
              </a:ext>
            </a:extLst>
          </p:cNvPr>
          <p:cNvCxnSpPr/>
          <p:nvPr userDrawn="1"/>
        </p:nvCxnSpPr>
        <p:spPr>
          <a:xfrm rot="5400000">
            <a:off x="-155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26">
            <a:extLst>
              <a:ext uri="{FF2B5EF4-FFF2-40B4-BE49-F238E27FC236}">
                <a16:creationId xmlns:a16="http://schemas.microsoft.com/office/drawing/2014/main" xmlns="" id="{273260DA-CC56-4BF2-8298-0C08E31D6932}"/>
              </a:ext>
            </a:extLst>
          </p:cNvPr>
          <p:cNvCxnSpPr/>
          <p:nvPr userDrawn="1"/>
        </p:nvCxnSpPr>
        <p:spPr>
          <a:xfrm rot="5400000">
            <a:off x="-155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26">
            <a:extLst>
              <a:ext uri="{FF2B5EF4-FFF2-40B4-BE49-F238E27FC236}">
                <a16:creationId xmlns:a16="http://schemas.microsoft.com/office/drawing/2014/main" xmlns="" id="{0D9DDB72-5782-47F5-997B-E226D71C2D2D}"/>
              </a:ext>
            </a:extLst>
          </p:cNvPr>
          <p:cNvCxnSpPr/>
          <p:nvPr userDrawn="1"/>
        </p:nvCxnSpPr>
        <p:spPr>
          <a:xfrm rot="5400000">
            <a:off x="-155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26">
            <a:extLst>
              <a:ext uri="{FF2B5EF4-FFF2-40B4-BE49-F238E27FC236}">
                <a16:creationId xmlns:a16="http://schemas.microsoft.com/office/drawing/2014/main" xmlns="" id="{11D33EC4-7358-4CEA-95F8-AE5154D4B582}"/>
              </a:ext>
            </a:extLst>
          </p:cNvPr>
          <p:cNvCxnSpPr/>
          <p:nvPr userDrawn="1"/>
        </p:nvCxnSpPr>
        <p:spPr>
          <a:xfrm rot="5400000">
            <a:off x="-155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Gerade Verbindung 26">
            <a:extLst>
              <a:ext uri="{FF2B5EF4-FFF2-40B4-BE49-F238E27FC236}">
                <a16:creationId xmlns:a16="http://schemas.microsoft.com/office/drawing/2014/main" xmlns="" id="{16AF1720-D25C-48D0-A8ED-FD234EACFEBA}"/>
              </a:ext>
            </a:extLst>
          </p:cNvPr>
          <p:cNvCxnSpPr/>
          <p:nvPr userDrawn="1"/>
        </p:nvCxnSpPr>
        <p:spPr>
          <a:xfrm rot="5400000">
            <a:off x="-155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26">
            <a:extLst>
              <a:ext uri="{FF2B5EF4-FFF2-40B4-BE49-F238E27FC236}">
                <a16:creationId xmlns:a16="http://schemas.microsoft.com/office/drawing/2014/main" xmlns="" id="{B84EA409-415E-4215-9259-4987C133DEB1}"/>
              </a:ext>
            </a:extLst>
          </p:cNvPr>
          <p:cNvCxnSpPr/>
          <p:nvPr userDrawn="1"/>
        </p:nvCxnSpPr>
        <p:spPr>
          <a:xfrm rot="5400000">
            <a:off x="-155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26">
            <a:extLst>
              <a:ext uri="{FF2B5EF4-FFF2-40B4-BE49-F238E27FC236}">
                <a16:creationId xmlns:a16="http://schemas.microsoft.com/office/drawing/2014/main" xmlns="" id="{9F36F39F-CCA0-4348-B527-9FFF8C80C02B}"/>
              </a:ext>
            </a:extLst>
          </p:cNvPr>
          <p:cNvCxnSpPr/>
          <p:nvPr userDrawn="1"/>
        </p:nvCxnSpPr>
        <p:spPr>
          <a:xfrm rot="5400000">
            <a:off x="-155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26">
            <a:extLst>
              <a:ext uri="{FF2B5EF4-FFF2-40B4-BE49-F238E27FC236}">
                <a16:creationId xmlns:a16="http://schemas.microsoft.com/office/drawing/2014/main" xmlns="" id="{CBD5609B-CAFC-4582-B5E7-FD466A5715B4}"/>
              </a:ext>
            </a:extLst>
          </p:cNvPr>
          <p:cNvCxnSpPr/>
          <p:nvPr userDrawn="1"/>
        </p:nvCxnSpPr>
        <p:spPr>
          <a:xfrm rot="5400000">
            <a:off x="-155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26">
            <a:extLst>
              <a:ext uri="{FF2B5EF4-FFF2-40B4-BE49-F238E27FC236}">
                <a16:creationId xmlns:a16="http://schemas.microsoft.com/office/drawing/2014/main" xmlns="" id="{A888101D-F2AB-46C8-AC07-D9CAE7D94BAF}"/>
              </a:ext>
            </a:extLst>
          </p:cNvPr>
          <p:cNvCxnSpPr/>
          <p:nvPr userDrawn="1"/>
        </p:nvCxnSpPr>
        <p:spPr>
          <a:xfrm rot="5400000">
            <a:off x="-155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26">
            <a:extLst>
              <a:ext uri="{FF2B5EF4-FFF2-40B4-BE49-F238E27FC236}">
                <a16:creationId xmlns:a16="http://schemas.microsoft.com/office/drawing/2014/main" xmlns="" id="{B4BFC9AE-421D-498A-ACDB-49F78CDBE682}"/>
              </a:ext>
            </a:extLst>
          </p:cNvPr>
          <p:cNvCxnSpPr/>
          <p:nvPr userDrawn="1"/>
        </p:nvCxnSpPr>
        <p:spPr>
          <a:xfrm rot="5400000">
            <a:off x="-155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Gerade Verbindung 26">
            <a:extLst>
              <a:ext uri="{FF2B5EF4-FFF2-40B4-BE49-F238E27FC236}">
                <a16:creationId xmlns:a16="http://schemas.microsoft.com/office/drawing/2014/main" xmlns="" id="{750C035D-5700-473D-BA05-1A43A4EB95C0}"/>
              </a:ext>
            </a:extLst>
          </p:cNvPr>
          <p:cNvCxnSpPr/>
          <p:nvPr userDrawn="1"/>
        </p:nvCxnSpPr>
        <p:spPr>
          <a:xfrm rot="5400000">
            <a:off x="9299448" y="5623072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Gerade Verbindung 26">
            <a:extLst>
              <a:ext uri="{FF2B5EF4-FFF2-40B4-BE49-F238E27FC236}">
                <a16:creationId xmlns:a16="http://schemas.microsoft.com/office/drawing/2014/main" xmlns="" id="{B37E8C31-C457-49F9-82F8-6E6E4AD516B1}"/>
              </a:ext>
            </a:extLst>
          </p:cNvPr>
          <p:cNvCxnSpPr/>
          <p:nvPr userDrawn="1"/>
        </p:nvCxnSpPr>
        <p:spPr>
          <a:xfrm rot="5400000">
            <a:off x="9299448" y="3541916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Gerade Verbindung 26">
            <a:extLst>
              <a:ext uri="{FF2B5EF4-FFF2-40B4-BE49-F238E27FC236}">
                <a16:creationId xmlns:a16="http://schemas.microsoft.com/office/drawing/2014/main" xmlns="" id="{2F50D03E-058C-4B19-AC5A-5182C82358B6}"/>
              </a:ext>
            </a:extLst>
          </p:cNvPr>
          <p:cNvCxnSpPr/>
          <p:nvPr userDrawn="1"/>
        </p:nvCxnSpPr>
        <p:spPr>
          <a:xfrm rot="5400000">
            <a:off x="9299448" y="31810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26">
            <a:extLst>
              <a:ext uri="{FF2B5EF4-FFF2-40B4-BE49-F238E27FC236}">
                <a16:creationId xmlns:a16="http://schemas.microsoft.com/office/drawing/2014/main" xmlns="" id="{8778A465-244B-4B22-8F5F-305B1C7EC92D}"/>
              </a:ext>
            </a:extLst>
          </p:cNvPr>
          <p:cNvCxnSpPr/>
          <p:nvPr userDrawn="1"/>
        </p:nvCxnSpPr>
        <p:spPr>
          <a:xfrm rot="5400000">
            <a:off x="9299448" y="25013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26">
            <a:extLst>
              <a:ext uri="{FF2B5EF4-FFF2-40B4-BE49-F238E27FC236}">
                <a16:creationId xmlns:a16="http://schemas.microsoft.com/office/drawing/2014/main" xmlns="" id="{15013B41-C897-40ED-A86F-8B01315E9BCB}"/>
              </a:ext>
            </a:extLst>
          </p:cNvPr>
          <p:cNvCxnSpPr/>
          <p:nvPr userDrawn="1"/>
        </p:nvCxnSpPr>
        <p:spPr>
          <a:xfrm rot="5400000">
            <a:off x="9299448" y="2140501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26">
            <a:extLst>
              <a:ext uri="{FF2B5EF4-FFF2-40B4-BE49-F238E27FC236}">
                <a16:creationId xmlns:a16="http://schemas.microsoft.com/office/drawing/2014/main" xmlns="" id="{E8FE047E-B97F-4F02-AD50-104DC6B315FE}"/>
              </a:ext>
            </a:extLst>
          </p:cNvPr>
          <p:cNvCxnSpPr/>
          <p:nvPr userDrawn="1"/>
        </p:nvCxnSpPr>
        <p:spPr>
          <a:xfrm rot="5400000">
            <a:off x="9299448" y="14607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26">
            <a:extLst>
              <a:ext uri="{FF2B5EF4-FFF2-40B4-BE49-F238E27FC236}">
                <a16:creationId xmlns:a16="http://schemas.microsoft.com/office/drawing/2014/main" xmlns="" id="{BC6669ED-B1F1-4DDA-8EA7-D4B1357D4EA6}"/>
              </a:ext>
            </a:extLst>
          </p:cNvPr>
          <p:cNvCxnSpPr/>
          <p:nvPr userDrawn="1"/>
        </p:nvCxnSpPr>
        <p:spPr>
          <a:xfrm rot="5400000">
            <a:off x="9299448" y="1099923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Gerade Verbindung 26">
            <a:extLst>
              <a:ext uri="{FF2B5EF4-FFF2-40B4-BE49-F238E27FC236}">
                <a16:creationId xmlns:a16="http://schemas.microsoft.com/office/drawing/2014/main" xmlns="" id="{16DCA8BE-27F9-46C2-B4F1-ECD59D8D3FB9}"/>
              </a:ext>
            </a:extLst>
          </p:cNvPr>
          <p:cNvCxnSpPr/>
          <p:nvPr userDrawn="1"/>
        </p:nvCxnSpPr>
        <p:spPr>
          <a:xfrm rot="5400000">
            <a:off x="9299448" y="420180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Gerade Verbindung 26">
            <a:extLst>
              <a:ext uri="{FF2B5EF4-FFF2-40B4-BE49-F238E27FC236}">
                <a16:creationId xmlns:a16="http://schemas.microsoft.com/office/drawing/2014/main" xmlns="" id="{BDAB1003-C375-4F84-BB0B-42A4C10D4E4D}"/>
              </a:ext>
            </a:extLst>
          </p:cNvPr>
          <p:cNvCxnSpPr/>
          <p:nvPr userDrawn="1"/>
        </p:nvCxnSpPr>
        <p:spPr>
          <a:xfrm rot="5400000">
            <a:off x="9299448" y="4221659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Gerade Verbindung 26">
            <a:extLst>
              <a:ext uri="{FF2B5EF4-FFF2-40B4-BE49-F238E27FC236}">
                <a16:creationId xmlns:a16="http://schemas.microsoft.com/office/drawing/2014/main" xmlns="" id="{088D6805-BC04-485B-938B-5536C96E8DA6}"/>
              </a:ext>
            </a:extLst>
          </p:cNvPr>
          <p:cNvCxnSpPr/>
          <p:nvPr userDrawn="1"/>
        </p:nvCxnSpPr>
        <p:spPr>
          <a:xfrm rot="5400000">
            <a:off x="9299448" y="4582495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26">
            <a:extLst>
              <a:ext uri="{FF2B5EF4-FFF2-40B4-BE49-F238E27FC236}">
                <a16:creationId xmlns:a16="http://schemas.microsoft.com/office/drawing/2014/main" xmlns="" id="{A4458811-3440-4840-B7FE-B24DA0C225CA}"/>
              </a:ext>
            </a:extLst>
          </p:cNvPr>
          <p:cNvCxnSpPr/>
          <p:nvPr userDrawn="1"/>
        </p:nvCxnSpPr>
        <p:spPr>
          <a:xfrm rot="5400000">
            <a:off x="9299448" y="5262237"/>
            <a:ext cx="0" cy="135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33">
            <a:extLst>
              <a:ext uri="{FF2B5EF4-FFF2-40B4-BE49-F238E27FC236}">
                <a16:creationId xmlns:a16="http://schemas.microsoft.com/office/drawing/2014/main" xmlns="" id="{770DE3F2-9F81-4BB4-B6D3-E78392A0D58D}"/>
              </a:ext>
            </a:extLst>
          </p:cNvPr>
          <p:cNvCxnSpPr/>
          <p:nvPr userDrawn="1"/>
        </p:nvCxnSpPr>
        <p:spPr>
          <a:xfrm>
            <a:off x="418056" y="-309033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33">
            <a:extLst>
              <a:ext uri="{FF2B5EF4-FFF2-40B4-BE49-F238E27FC236}">
                <a16:creationId xmlns:a16="http://schemas.microsoft.com/office/drawing/2014/main" xmlns="" id="{C88FA586-DD69-4C50-BE9D-2D35939E868C}"/>
              </a:ext>
            </a:extLst>
          </p:cNvPr>
          <p:cNvCxnSpPr/>
          <p:nvPr userDrawn="1"/>
        </p:nvCxnSpPr>
        <p:spPr>
          <a:xfrm>
            <a:off x="418056" y="6973824"/>
            <a:ext cx="0" cy="180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10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  <p:sldLayoutId id="2147484115" r:id="rId17"/>
    <p:sldLayoutId id="2147484116" r:id="rId18"/>
    <p:sldLayoutId id="2147484117" r:id="rId19"/>
    <p:sldLayoutId id="2147484118" r:id="rId20"/>
    <p:sldLayoutId id="2147484119" r:id="rId21"/>
    <p:sldLayoutId id="2147484120" r:id="rId22"/>
    <p:sldLayoutId id="2147484121" r:id="rId23"/>
    <p:sldLayoutId id="2147484122" r:id="rId24"/>
    <p:sldLayoutId id="2147484123" r:id="rId25"/>
    <p:sldLayoutId id="2147484124" r:id="rId26"/>
    <p:sldLayoutId id="2147484125" r:id="rId27"/>
    <p:sldLayoutId id="2147484126" r:id="rId28"/>
    <p:sldLayoutId id="2147484127" r:id="rId29"/>
    <p:sldLayoutId id="2147484128" r:id="rId30"/>
    <p:sldLayoutId id="2147484129" r:id="rId31"/>
    <p:sldLayoutId id="2147484130" r:id="rId32"/>
    <p:sldLayoutId id="2147484131" r:id="rId33"/>
    <p:sldLayoutId id="2147484132" r:id="rId34"/>
    <p:sldLayoutId id="2147484133" r:id="rId35"/>
    <p:sldLayoutId id="2147484134" r:id="rId36"/>
    <p:sldLayoutId id="2147484135" r:id="rId37"/>
    <p:sldLayoutId id="2147484136" r:id="rId38"/>
    <p:sldLayoutId id="2147484137" r:id="rId39"/>
    <p:sldLayoutId id="2147484138" r:id="rId40"/>
    <p:sldLayoutId id="2147484139" r:id="rId41"/>
    <p:sldLayoutId id="2147484140" r:id="rId42"/>
    <p:sldLayoutId id="2147484141" r:id="rId43"/>
    <p:sldLayoutId id="2147484142" r:id="rId44"/>
  </p:sldLayoutIdLst>
  <p:hf hdr="0"/>
  <p:txStyles>
    <p:titleStyle>
      <a:lvl1pPr algn="l" defTabSz="685783" rtl="0" eaLnBrk="1" latinLnBrk="0" hangingPunct="1">
        <a:lnSpc>
          <a:spcPct val="100000"/>
        </a:lnSpc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100" kern="1200">
          <a:solidFill>
            <a:schemeClr val="tx2"/>
          </a:solidFill>
          <a:latin typeface="+mn-lt"/>
          <a:ea typeface="+mn-ea"/>
          <a:cs typeface="+mn-cs"/>
        </a:defRPr>
      </a:lvl1pPr>
      <a:lvl2pPr marL="115885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2pPr>
      <a:lvl3pPr marL="231770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‒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341305" indent="-10953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4pPr>
      <a:lvl5pPr marL="457189" indent="-115885" algn="l" defTabSz="685783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1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2313" userDrawn="1">
          <p15:clr>
            <a:srgbClr val="F26B43"/>
          </p15:clr>
        </p15:guide>
        <p15:guide id="3" pos="432" userDrawn="1">
          <p15:clr>
            <a:srgbClr val="F26B43"/>
          </p15:clr>
        </p15:guide>
        <p15:guide id="4" pos="4194" userDrawn="1">
          <p15:clr>
            <a:srgbClr val="F26B43"/>
          </p15:clr>
        </p15:guide>
        <p15:guide id="5" pos="2378" userDrawn="1">
          <p15:clr>
            <a:srgbClr val="F26B43"/>
          </p15:clr>
        </p15:guide>
        <p15:guide id="6" pos="951" userDrawn="1">
          <p15:clr>
            <a:srgbClr val="F26B43"/>
          </p15:clr>
        </p15:guide>
        <p15:guide id="7" pos="1080" userDrawn="1">
          <p15:clr>
            <a:srgbClr val="F26B43"/>
          </p15:clr>
        </p15:guide>
        <p15:guide id="8" pos="1730" userDrawn="1">
          <p15:clr>
            <a:srgbClr val="F26B43"/>
          </p15:clr>
        </p15:guide>
        <p15:guide id="9" pos="1600" userDrawn="1">
          <p15:clr>
            <a:srgbClr val="F26B43"/>
          </p15:clr>
        </p15:guide>
        <p15:guide id="10" pos="2247" userDrawn="1">
          <p15:clr>
            <a:srgbClr val="F26B43"/>
          </p15:clr>
        </p15:guide>
        <p15:guide id="11" pos="2898" userDrawn="1">
          <p15:clr>
            <a:srgbClr val="F26B43"/>
          </p15:clr>
        </p15:guide>
        <p15:guide id="12" pos="3026" userDrawn="1">
          <p15:clr>
            <a:srgbClr val="F26B43"/>
          </p15:clr>
        </p15:guide>
        <p15:guide id="13" pos="3546" userDrawn="1">
          <p15:clr>
            <a:srgbClr val="F26B43"/>
          </p15:clr>
        </p15:guide>
        <p15:guide id="14" pos="3674" userDrawn="1">
          <p15:clr>
            <a:srgbClr val="F26B43"/>
          </p15:clr>
        </p15:guide>
        <p15:guide id="15" pos="302" userDrawn="1">
          <p15:clr>
            <a:srgbClr val="F26B43"/>
          </p15:clr>
        </p15:guide>
        <p15:guide id="16" orient="horz" pos="3010" userDrawn="1">
          <p15:clr>
            <a:srgbClr val="F26B43"/>
          </p15:clr>
        </p15:guide>
        <p15:guide id="17" orient="horz" pos="187" userDrawn="1">
          <p15:clr>
            <a:srgbClr val="F26B43"/>
          </p15:clr>
        </p15:guide>
        <p15:guide id="18" orient="horz" pos="722" userDrawn="1">
          <p15:clr>
            <a:srgbClr val="F26B43"/>
          </p15:clr>
        </p15:guide>
        <p15:guide id="19" pos="198" userDrawn="1">
          <p15:clr>
            <a:srgbClr val="F26B43"/>
          </p15:clr>
        </p15:guide>
        <p15:guide id="20" orient="horz" pos="1212" userDrawn="1">
          <p15:clr>
            <a:srgbClr val="F26B43"/>
          </p15:clr>
        </p15:guide>
        <p15:guide id="21" orient="horz" pos="17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5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5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5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52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52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52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52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52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7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image" Target="../media/image39.png"/><Relationship Id="rId16" Type="http://schemas.openxmlformats.org/officeDocument/2006/relationships/image" Target="../media/image53.png"/><Relationship Id="rId1" Type="http://schemas.openxmlformats.org/officeDocument/2006/relationships/slideLayout" Target="../slideLayouts/slideLayout488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jpe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0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Close-up of a doctor's hands&#10;&#10;Description automatically generated with medium confidence">
            <a:extLst>
              <a:ext uri="{FF2B5EF4-FFF2-40B4-BE49-F238E27FC236}">
                <a16:creationId xmlns:a16="http://schemas.microsoft.com/office/drawing/2014/main" xmlns="" id="{8F49C36E-168E-4BD8-927F-695CBD2BDE0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/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7CB00C02-B6DD-4C54-8841-6A558539CDEB}"/>
              </a:ext>
            </a:extLst>
          </p:cNvPr>
          <p:cNvSpPr/>
          <p:nvPr/>
        </p:nvSpPr>
        <p:spPr>
          <a:xfrm>
            <a:off x="424299" y="1677156"/>
            <a:ext cx="4560403" cy="3503688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 dirty="0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38178" y="2074130"/>
            <a:ext cx="5947157" cy="1656495"/>
          </a:xfrm>
        </p:spPr>
        <p:txBody>
          <a:bodyPr/>
          <a:lstStyle/>
          <a:p>
            <a:r>
              <a:rPr lang="en-US" sz="3000" dirty="0">
                <a:latin typeface="Arial" panose="020B0604020202020204" pitchFamily="34" charset="0"/>
                <a:ea typeface="Arial" panose="020B0604020202020204" pitchFamily="34" charset="0"/>
              </a:rPr>
              <a:t>Patient Support Programs (PSP) and</a:t>
            </a:r>
            <a:r>
              <a:rPr lang="en-US" sz="3000" spc="-15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ea typeface="Arial" panose="020B0604020202020204" pitchFamily="34" charset="0"/>
              </a:rPr>
              <a:t>Rare Disease: Utilization of RWE in Strategy</a:t>
            </a:r>
            <a:endParaRPr lang="en-US" sz="3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463551" y="5104292"/>
            <a:ext cx="4108450" cy="785078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October 26 2021</a:t>
            </a:r>
          </a:p>
          <a:p>
            <a:endParaRPr lang="en-US" dirty="0"/>
          </a:p>
        </p:txBody>
      </p:sp>
      <p:pic>
        <p:nvPicPr>
          <p:cNvPr id="14" name="Graphic 7">
            <a:extLst>
              <a:ext uri="{FF2B5EF4-FFF2-40B4-BE49-F238E27FC236}">
                <a16:creationId xmlns:a16="http://schemas.microsoft.com/office/drawing/2014/main" xmlns="" id="{FEF7AC52-215D-9342-938F-A0263C832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38178" y="1178854"/>
            <a:ext cx="2066322" cy="36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9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5F9C82-19BB-4690-A4FF-4BF5427F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 world data collection through PSP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D084522-4D0B-4321-B1FA-EB4D1F5AB3AD}"/>
              </a:ext>
            </a:extLst>
          </p:cNvPr>
          <p:cNvSpPr/>
          <p:nvPr/>
        </p:nvSpPr>
        <p:spPr>
          <a:xfrm>
            <a:off x="4056134" y="3853684"/>
            <a:ext cx="1660384" cy="2039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514337">
              <a:spcBef>
                <a:spcPts val="169"/>
              </a:spcBef>
              <a:spcAft>
                <a:spcPts val="338"/>
              </a:spcAft>
              <a:defRPr/>
            </a:pPr>
            <a:r>
              <a:rPr lang="en-US" sz="750" dirty="0">
                <a:solidFill>
                  <a:schemeClr val="tx2"/>
                </a:solidFill>
                <a:latin typeface="Arial"/>
              </a:rPr>
              <a:t>Data </a:t>
            </a:r>
            <a:r>
              <a:rPr lang="en-US" sz="788" dirty="0">
                <a:solidFill>
                  <a:schemeClr val="tx2"/>
                </a:solidFill>
                <a:latin typeface="Arial"/>
              </a:rPr>
              <a:t>collection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89092CC-F452-403F-B0B4-7CD2DFA754E3}"/>
              </a:ext>
            </a:extLst>
          </p:cNvPr>
          <p:cNvSpPr/>
          <p:nvPr/>
        </p:nvSpPr>
        <p:spPr>
          <a:xfrm>
            <a:off x="2286000" y="2006472"/>
            <a:ext cx="1085850" cy="4124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Patient </a:t>
            </a:r>
          </a:p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enrolment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6C0E1DF-6878-4F7F-AD61-484C7ED647B9}"/>
              </a:ext>
            </a:extLst>
          </p:cNvPr>
          <p:cNvSpPr/>
          <p:nvPr/>
        </p:nvSpPr>
        <p:spPr>
          <a:xfrm>
            <a:off x="3657600" y="2006472"/>
            <a:ext cx="1085850" cy="4124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Treatment </a:t>
            </a:r>
          </a:p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update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403A51F-5A85-478B-8C7A-9AEE80E495D8}"/>
              </a:ext>
            </a:extLst>
          </p:cNvPr>
          <p:cNvSpPr/>
          <p:nvPr/>
        </p:nvSpPr>
        <p:spPr>
          <a:xfrm>
            <a:off x="6400801" y="2006472"/>
            <a:ext cx="1085850" cy="4124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Treatment discontinuation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025FA6E-8EFB-48A6-99C9-17E200A78C2B}"/>
              </a:ext>
            </a:extLst>
          </p:cNvPr>
          <p:cNvSpPr/>
          <p:nvPr/>
        </p:nvSpPr>
        <p:spPr>
          <a:xfrm>
            <a:off x="5029200" y="2006472"/>
            <a:ext cx="1085850" cy="412424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Treatment </a:t>
            </a:r>
          </a:p>
          <a:p>
            <a:pPr defTabSz="514337">
              <a:defRPr/>
            </a:pPr>
            <a:r>
              <a:rPr lang="en-US" sz="750" dirty="0">
                <a:solidFill>
                  <a:prstClr val="white"/>
                </a:solidFill>
                <a:latin typeface="Arial"/>
              </a:rPr>
              <a:t>follow-ups</a:t>
            </a:r>
          </a:p>
        </p:txBody>
      </p:sp>
      <p:sp>
        <p:nvSpPr>
          <p:cNvPr id="12" name="Pentagon 28">
            <a:extLst>
              <a:ext uri="{FF2B5EF4-FFF2-40B4-BE49-F238E27FC236}">
                <a16:creationId xmlns:a16="http://schemas.microsoft.com/office/drawing/2014/main" xmlns="" id="{150E6CB0-2BE8-4074-A734-4A0027C963BC}"/>
              </a:ext>
            </a:extLst>
          </p:cNvPr>
          <p:cNvSpPr/>
          <p:nvPr/>
        </p:nvSpPr>
        <p:spPr>
          <a:xfrm>
            <a:off x="3082455" y="2896171"/>
            <a:ext cx="3638087" cy="203966"/>
          </a:xfrm>
          <a:prstGeom prst="homePlate">
            <a:avLst/>
          </a:prstGeom>
          <a:solidFill>
            <a:schemeClr val="accent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</a:rPr>
              <a:t>Program </a:t>
            </a:r>
          </a:p>
        </p:txBody>
      </p:sp>
      <p:sp>
        <p:nvSpPr>
          <p:cNvPr id="13" name="Pentagon 29">
            <a:extLst>
              <a:ext uri="{FF2B5EF4-FFF2-40B4-BE49-F238E27FC236}">
                <a16:creationId xmlns:a16="http://schemas.microsoft.com/office/drawing/2014/main" xmlns="" id="{E68CF173-6C81-4677-BFC3-3FA4F0272F66}"/>
              </a:ext>
            </a:extLst>
          </p:cNvPr>
          <p:cNvSpPr/>
          <p:nvPr/>
        </p:nvSpPr>
        <p:spPr>
          <a:xfrm>
            <a:off x="3082455" y="3128220"/>
            <a:ext cx="3638087" cy="203966"/>
          </a:xfrm>
          <a:prstGeom prst="homePlate">
            <a:avLst>
              <a:gd name="adj" fmla="val 0"/>
            </a:avLst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37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</a:rPr>
              <a:t>RWE Connect/PSP Database</a:t>
            </a:r>
          </a:p>
        </p:txBody>
      </p:sp>
      <p:cxnSp>
        <p:nvCxnSpPr>
          <p:cNvPr id="16" name="Gerade Verbindung mit Pfeil 12">
            <a:extLst>
              <a:ext uri="{FF2B5EF4-FFF2-40B4-BE49-F238E27FC236}">
                <a16:creationId xmlns:a16="http://schemas.microsoft.com/office/drawing/2014/main" xmlns="" id="{490DD607-7986-4520-A70B-F88A19B182DA}"/>
              </a:ext>
            </a:extLst>
          </p:cNvPr>
          <p:cNvCxnSpPr>
            <a:cxnSpLocks/>
          </p:cNvCxnSpPr>
          <p:nvPr/>
        </p:nvCxnSpPr>
        <p:spPr>
          <a:xfrm rot="5400000">
            <a:off x="4702028" y="3577079"/>
            <a:ext cx="368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2">
            <a:extLst>
              <a:ext uri="{FF2B5EF4-FFF2-40B4-BE49-F238E27FC236}">
                <a16:creationId xmlns:a16="http://schemas.microsoft.com/office/drawing/2014/main" xmlns="" id="{9693289A-8626-4D22-B7F3-F99A2C57D998}"/>
              </a:ext>
            </a:extLst>
          </p:cNvPr>
          <p:cNvCxnSpPr>
            <a:cxnSpLocks/>
          </p:cNvCxnSpPr>
          <p:nvPr/>
        </p:nvCxnSpPr>
        <p:spPr>
          <a:xfrm rot="5400000">
            <a:off x="4702028" y="2625514"/>
            <a:ext cx="36859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xmlns="" id="{7ABB3CCA-8BCA-44A4-B2AC-1097D1EC1C5E}"/>
              </a:ext>
            </a:extLst>
          </p:cNvPr>
          <p:cNvGraphicFramePr>
            <a:graphicFrameLocks noGrp="1"/>
          </p:cNvGraphicFramePr>
          <p:nvPr/>
        </p:nvGraphicFramePr>
        <p:xfrm>
          <a:off x="914400" y="4057651"/>
          <a:ext cx="3829050" cy="157162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117510">
                  <a:extLst>
                    <a:ext uri="{9D8B030D-6E8A-4147-A177-3AD203B41FA5}">
                      <a16:colId xmlns:a16="http://schemas.microsoft.com/office/drawing/2014/main" xmlns="" val="3031410681"/>
                    </a:ext>
                  </a:extLst>
                </a:gridCol>
                <a:gridCol w="2711540">
                  <a:extLst>
                    <a:ext uri="{9D8B030D-6E8A-4147-A177-3AD203B41FA5}">
                      <a16:colId xmlns:a16="http://schemas.microsoft.com/office/drawing/2014/main" xmlns="" val="700105938"/>
                    </a:ext>
                  </a:extLst>
                </a:gridCol>
              </a:tblGrid>
              <a:tr h="497921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Baseline information</a:t>
                      </a:r>
                    </a:p>
                  </a:txBody>
                  <a:tcPr marL="51435" marR="51435" marT="25718" marB="25718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Patient characteristics including age, weight (dose related), and treatment dose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Baseline characteristics e.g., age at diagnosis, disease severity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3068682"/>
                  </a:ext>
                </a:extLst>
              </a:tr>
              <a:tr h="38727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Treatment patterns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700" b="0" dirty="0">
                          <a:solidFill>
                            <a:schemeClr val="tx2"/>
                          </a:solidFill>
                          <a:effectLst/>
                        </a:rPr>
                        <a:t>Duration of therapy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700" b="0" dirty="0">
                          <a:solidFill>
                            <a:schemeClr val="tx2"/>
                          </a:solidFill>
                          <a:effectLst/>
                        </a:rPr>
                        <a:t>Reasons for discontinuation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n-CA" sz="700" b="0" dirty="0">
                          <a:solidFill>
                            <a:schemeClr val="tx2"/>
                          </a:solidFill>
                          <a:effectLst/>
                        </a:rPr>
                        <a:t>Medication</a:t>
                      </a:r>
                      <a:r>
                        <a:rPr lang="en-CA" sz="700" b="0" baseline="0" dirty="0">
                          <a:solidFill>
                            <a:schemeClr val="tx2"/>
                          </a:solidFill>
                          <a:effectLst/>
                        </a:rPr>
                        <a:t> adherence</a:t>
                      </a:r>
                      <a:endParaRPr lang="en-US" sz="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956370"/>
                  </a:ext>
                </a:extLst>
              </a:tr>
              <a:tr h="29916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Healthcare resource utilization</a:t>
                      </a:r>
                      <a:endParaRPr kumimoji="0" lang="en-US" sz="7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Healthcare utilization/burden e.g., physician visits, ER visits, hospitalizations, costs to system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74897197"/>
                  </a:ext>
                </a:extLst>
              </a:tr>
              <a:tr h="387272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</a:rPr>
                        <a:t>Productivity and Societal outcomes</a:t>
                      </a:r>
                      <a:endParaRPr lang="en-US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</a:rPr>
                        <a:t>Work/school productivity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</a:rPr>
                        <a:t>Disability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</a:rPr>
                        <a:t>Caregiver burden questionnaires</a:t>
                      </a:r>
                      <a:endParaRPr lang="en-US" sz="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6957175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C150C6CD-A5C3-4EC2-9DEE-9B148A4930EE}"/>
              </a:ext>
            </a:extLst>
          </p:cNvPr>
          <p:cNvGraphicFramePr>
            <a:graphicFrameLocks noGrp="1"/>
          </p:cNvGraphicFramePr>
          <p:nvPr/>
        </p:nvGraphicFramePr>
        <p:xfrm>
          <a:off x="5151476" y="4063413"/>
          <a:ext cx="3735351" cy="163297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0164">
                  <a:extLst>
                    <a:ext uri="{9D8B030D-6E8A-4147-A177-3AD203B41FA5}">
                      <a16:colId xmlns:a16="http://schemas.microsoft.com/office/drawing/2014/main" xmlns="" val="3031410681"/>
                    </a:ext>
                  </a:extLst>
                </a:gridCol>
                <a:gridCol w="2645187">
                  <a:extLst>
                    <a:ext uri="{9D8B030D-6E8A-4147-A177-3AD203B41FA5}">
                      <a16:colId xmlns:a16="http://schemas.microsoft.com/office/drawing/2014/main" xmlns="" val="700105938"/>
                    </a:ext>
                  </a:extLst>
                </a:gridCol>
              </a:tblGrid>
              <a:tr h="874395">
                <a:tc>
                  <a:txBody>
                    <a:bodyPr/>
                    <a:lstStyle/>
                    <a:p>
                      <a:pPr algn="r"/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Health outcomes</a:t>
                      </a:r>
                    </a:p>
                    <a:p>
                      <a:pPr algn="r"/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(Secondary Measures) </a:t>
                      </a:r>
                    </a:p>
                  </a:txBody>
                  <a:tcPr marL="51435" marR="51435" marT="25718" marB="25718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Baseline and clinical response measures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US" sz="700" b="0" dirty="0">
                          <a:solidFill>
                            <a:schemeClr val="tx2"/>
                          </a:solidFill>
                        </a:rPr>
                        <a:t>Laboratory reports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QoL measures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700" b="0" dirty="0">
                        <a:solidFill>
                          <a:schemeClr val="tx2"/>
                        </a:solidFill>
                      </a:endParaRP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403068682"/>
                  </a:ext>
                </a:extLst>
              </a:tr>
              <a:tr h="758581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Other Market Research and KOL Opportunities </a:t>
                      </a:r>
                    </a:p>
                  </a:txBody>
                  <a:tcPr marL="51435" marR="51435" marT="25718" marB="25718" anchor="ctr">
                    <a:lnL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PSP Satisfaction Surveys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Abstract and Publications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7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700" b="0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Conference Presentations  </a:t>
                      </a:r>
                    </a:p>
                  </a:txBody>
                  <a:tcPr marL="51435" marR="51435" marT="25718" marB="25718" anchor="ctr">
                    <a:lnL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9956370"/>
                  </a:ext>
                </a:extLst>
              </a:tr>
            </a:tbl>
          </a:graphicData>
        </a:graphic>
      </p:graphicFrame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xmlns="" id="{7E12BB6B-413F-4920-9CCE-C0E675DDC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36723" y="5490981"/>
            <a:ext cx="180000" cy="109728"/>
          </a:xfrm>
        </p:spPr>
        <p:txBody>
          <a:bodyPr/>
          <a:lstStyle/>
          <a:p>
            <a:fld id="{F207DD7E-2893-4952-BB40-9A5B851D3DD5}" type="slidenum">
              <a:rPr lang="en-US" b="0" noProof="0" smtClean="0"/>
              <a:pPr/>
              <a:t>10</a:t>
            </a:fld>
            <a:endParaRPr lang="en-US" b="0" noProof="0" dirty="0"/>
          </a:p>
        </p:txBody>
      </p:sp>
      <p:sp>
        <p:nvSpPr>
          <p:cNvPr id="22" name="Footer Placeholder 6">
            <a:extLst>
              <a:ext uri="{FF2B5EF4-FFF2-40B4-BE49-F238E27FC236}">
                <a16:creationId xmlns:a16="http://schemas.microsoft.com/office/drawing/2014/main" xmlns="" id="{780C987A-F1AD-47B2-8212-FE103D47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5285" y="3778676"/>
            <a:ext cx="343493" cy="8229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342900" rtl="0" eaLnBrk="1" latinLnBrk="0" hangingPunct="1">
              <a:defRPr lang="en-US" sz="4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Confidential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8668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5C975870-6AEA-460A-89F4-65F0ADC67939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774049" y="2051250"/>
            <a:ext cx="2455951" cy="2833611"/>
          </a:xfrm>
        </p:spPr>
        <p:txBody>
          <a:bodyPr/>
          <a:lstStyle/>
          <a:p>
            <a:r>
              <a:rPr lang="en-US" sz="1050" b="1" dirty="0">
                <a:solidFill>
                  <a:schemeClr val="tx1"/>
                </a:solidFill>
              </a:rPr>
              <a:t>Challenges</a:t>
            </a:r>
          </a:p>
          <a:p>
            <a:pPr lvl="1"/>
            <a:r>
              <a:rPr lang="en-US" sz="1050" dirty="0"/>
              <a:t>Not comparative:</a:t>
            </a:r>
          </a:p>
          <a:p>
            <a:pPr lvl="2"/>
            <a:r>
              <a:rPr lang="en-US" sz="1050" dirty="0"/>
              <a:t>Confounders</a:t>
            </a:r>
          </a:p>
          <a:p>
            <a:pPr lvl="2"/>
            <a:r>
              <a:rPr lang="en-US" sz="1050" dirty="0"/>
              <a:t>Potential selection bias </a:t>
            </a:r>
          </a:p>
          <a:p>
            <a:pPr lvl="2"/>
            <a:r>
              <a:rPr lang="en-US" sz="1050" dirty="0"/>
              <a:t>Lack of parallel control cohort</a:t>
            </a:r>
          </a:p>
          <a:p>
            <a:pPr lvl="2"/>
            <a:r>
              <a:rPr lang="en-US" sz="1050" dirty="0"/>
              <a:t>Not a substitute for RCTs</a:t>
            </a:r>
          </a:p>
          <a:p>
            <a:pPr lvl="1"/>
            <a:r>
              <a:rPr lang="en-US" sz="1050" dirty="0"/>
              <a:t>Often relies on patient recall</a:t>
            </a:r>
          </a:p>
          <a:p>
            <a:endParaRPr lang="en-CA" sz="105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00EB724-40A8-4F01-BE5D-4CCED347E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154114"/>
            <a:ext cx="5140037" cy="849312"/>
          </a:xfrm>
        </p:spPr>
        <p:txBody>
          <a:bodyPr/>
          <a:lstStyle/>
          <a:p>
            <a:r>
              <a:rPr lang="en-US" dirty="0"/>
              <a:t>PSP RWE: Opportunities and challenges</a:t>
            </a:r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AE26439-548D-49D2-8763-49879A0A0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399" y="2003426"/>
            <a:ext cx="2474912" cy="2872302"/>
          </a:xfrm>
        </p:spPr>
        <p:txBody>
          <a:bodyPr/>
          <a:lstStyle/>
          <a:p>
            <a:pPr marL="0" lvl="1" indent="0">
              <a:buNone/>
            </a:pPr>
            <a:r>
              <a:rPr lang="en-US" sz="1050" b="1" dirty="0">
                <a:solidFill>
                  <a:schemeClr val="tx1"/>
                </a:solidFill>
              </a:rPr>
              <a:t>Opportunities</a:t>
            </a:r>
          </a:p>
          <a:p>
            <a:pPr lvl="1"/>
            <a:r>
              <a:rPr lang="en-US" sz="1050" dirty="0"/>
              <a:t>Truly Canadian evidence </a:t>
            </a:r>
          </a:p>
          <a:p>
            <a:pPr lvl="1"/>
            <a:r>
              <a:rPr lang="en-US" sz="1050" dirty="0"/>
              <a:t>Long duration of engagement with patients</a:t>
            </a:r>
          </a:p>
          <a:p>
            <a:pPr lvl="1"/>
            <a:r>
              <a:rPr lang="en-US" sz="1050" dirty="0"/>
              <a:t>Generalizability, potentially internationally</a:t>
            </a:r>
          </a:p>
          <a:p>
            <a:pPr lvl="1"/>
            <a:r>
              <a:rPr lang="en-US" sz="1050" dirty="0"/>
              <a:t>Characterize practice patterns, unmet medical needs and burden of illness</a:t>
            </a:r>
          </a:p>
          <a:p>
            <a:pPr lvl="1"/>
            <a:r>
              <a:rPr lang="en-US" sz="1050" dirty="0"/>
              <a:t>Prospective/retrospective analyses</a:t>
            </a:r>
          </a:p>
          <a:p>
            <a:pPr lvl="1"/>
            <a:r>
              <a:rPr lang="en-US" sz="1050" dirty="0"/>
              <a:t>Support HTA submissions</a:t>
            </a:r>
          </a:p>
          <a:p>
            <a:pPr lvl="1"/>
            <a:r>
              <a:rPr lang="en-US" sz="1050" dirty="0"/>
              <a:t>Guide pricing and listing negotiations</a:t>
            </a:r>
          </a:p>
          <a:p>
            <a:pPr lvl="1"/>
            <a:r>
              <a:rPr lang="en-US" sz="1050" dirty="0"/>
              <a:t>High incremental value</a:t>
            </a:r>
          </a:p>
          <a:p>
            <a:endParaRPr lang="en-CA" sz="1050" dirty="0"/>
          </a:p>
        </p:txBody>
      </p:sp>
      <p:pic>
        <p:nvPicPr>
          <p:cNvPr id="10" name="Picture Placeholder 9" descr="A group of people looking at a paper&#10;&#10;Description automatically generated with medium confidence">
            <a:extLst>
              <a:ext uri="{FF2B5EF4-FFF2-40B4-BE49-F238E27FC236}">
                <a16:creationId xmlns:a16="http://schemas.microsoft.com/office/drawing/2014/main" xmlns="" id="{D3F24B46-AC82-4788-99AD-5A2511FFFC2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55" r="38147"/>
          <a:stretch/>
        </p:blipFill>
        <p:spPr>
          <a:xfrm>
            <a:off x="6405564" y="857250"/>
            <a:ext cx="2738437" cy="5143500"/>
          </a:xfr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xmlns="" id="{6F8728CA-1D7D-4EC6-B4AC-CA0CE4416CA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0E6B53-D3CE-4D59-91E8-090ECB61C356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xmlns="" id="{FDD5923C-83D0-4509-927F-6C6E68E4845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xmlns="" id="{A41BB3F6-B8E2-4A32-9CCC-0C094CB1636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43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71B763-DC4E-4CFD-95A8-522ADB365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154114"/>
            <a:ext cx="6028566" cy="849312"/>
          </a:xfrm>
        </p:spPr>
        <p:txBody>
          <a:bodyPr/>
          <a:lstStyle/>
          <a:p>
            <a:r>
              <a:rPr lang="en-US" dirty="0"/>
              <a:t>RWE throughout the product life cycle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4B9229-450B-49C6-BCE8-81AD9115B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44E15-07D5-8444-B16D-57767DD466D6}" type="datetime1">
              <a:rPr lang="en-US" noProof="0" smtClean="0"/>
              <a:t>10/26/2021</a:t>
            </a:fld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590E78-8836-4E26-BBE7-5AD87C696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12</a:t>
            </a:fld>
            <a:endParaRPr lang="en-US" noProof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49D90A8D-9BCF-4532-9E2A-CD0E3883B738}"/>
              </a:ext>
            </a:extLst>
          </p:cNvPr>
          <p:cNvCxnSpPr>
            <a:cxnSpLocks/>
          </p:cNvCxnSpPr>
          <p:nvPr/>
        </p:nvCxnSpPr>
        <p:spPr>
          <a:xfrm>
            <a:off x="914398" y="2623598"/>
            <a:ext cx="7772400" cy="0"/>
          </a:xfrm>
          <a:prstGeom prst="straightConnector1">
            <a:avLst/>
          </a:prstGeom>
          <a:ln w="254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35D531DA-0DC3-40B9-92CB-FF41F5EAD326}"/>
              </a:ext>
            </a:extLst>
          </p:cNvPr>
          <p:cNvSpPr/>
          <p:nvPr/>
        </p:nvSpPr>
        <p:spPr>
          <a:xfrm>
            <a:off x="1332769" y="2513113"/>
            <a:ext cx="200483" cy="205064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1FBB57A3-17E3-44B8-94F0-FDFFD36F42AD}"/>
              </a:ext>
            </a:extLst>
          </p:cNvPr>
          <p:cNvSpPr/>
          <p:nvPr/>
        </p:nvSpPr>
        <p:spPr>
          <a:xfrm>
            <a:off x="3976243" y="2513114"/>
            <a:ext cx="200483" cy="2053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0A59DD79-5374-4D04-8DF7-D4E908CA553A}"/>
              </a:ext>
            </a:extLst>
          </p:cNvPr>
          <p:cNvSpPr/>
          <p:nvPr/>
        </p:nvSpPr>
        <p:spPr>
          <a:xfrm>
            <a:off x="6619716" y="2513114"/>
            <a:ext cx="200483" cy="205373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8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8059C79-9478-4926-8379-D946DFBF4992}"/>
              </a:ext>
            </a:extLst>
          </p:cNvPr>
          <p:cNvSpPr txBox="1"/>
          <p:nvPr/>
        </p:nvSpPr>
        <p:spPr>
          <a:xfrm>
            <a:off x="1332768" y="2873783"/>
            <a:ext cx="2136818" cy="160477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rtlCol="0">
            <a:noAutofit/>
          </a:bodyPr>
          <a:lstStyle/>
          <a:p>
            <a:pPr defTabSz="914378" fontAlgn="base">
              <a:spcBef>
                <a:spcPct val="0"/>
              </a:spcBef>
              <a:spcAft>
                <a:spcPts val="100"/>
              </a:spcAft>
              <a:defRPr/>
            </a:pPr>
            <a:r>
              <a:rPr lang="en-US" sz="1050" b="1" dirty="0">
                <a:solidFill>
                  <a:schemeClr val="accent1"/>
                </a:solidFill>
                <a:latin typeface="Arial" charset="0"/>
                <a:ea typeface="ＭＳ Ｐゴシック" charset="0"/>
              </a:rPr>
              <a:t>Legacy</a:t>
            </a:r>
          </a:p>
          <a:p>
            <a:pPr marL="100582" indent="-100582" defTabSz="914378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Persistence</a:t>
            </a:r>
          </a:p>
          <a:p>
            <a:pPr marL="100582" indent="-100582" defTabSz="914378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Optimal dosing</a:t>
            </a:r>
          </a:p>
          <a:p>
            <a:pPr marL="100582" indent="-100582" defTabSz="914378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Prescription practices and treatment pattern</a:t>
            </a:r>
          </a:p>
          <a:p>
            <a:pPr marL="100582" indent="-100582" defTabSz="914378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Adherence (if pharmacy data available)</a:t>
            </a:r>
          </a:p>
          <a:p>
            <a:pPr marL="100582" indent="-100582" defTabSz="914378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en-US" sz="900" dirty="0">
                <a:solidFill>
                  <a:schemeClr val="tx2"/>
                </a:solidFill>
                <a:latin typeface="Arial" charset="0"/>
                <a:ea typeface="ＭＳ Ｐゴシック" charset="0"/>
              </a:rPr>
              <a:t>Mortality</a:t>
            </a:r>
          </a:p>
          <a:p>
            <a:pPr marL="100582" indent="-100582" defTabSz="914378" fontAlgn="base">
              <a:spcBef>
                <a:spcPct val="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endParaRPr lang="en-US" sz="900" dirty="0">
              <a:solidFill>
                <a:schemeClr val="tx2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xmlns="" id="{6B732D2D-E3B8-4E63-B996-4BFBBA999045}"/>
              </a:ext>
            </a:extLst>
          </p:cNvPr>
          <p:cNvSpPr/>
          <p:nvPr/>
        </p:nvSpPr>
        <p:spPr>
          <a:xfrm>
            <a:off x="3976242" y="2873783"/>
            <a:ext cx="2136818" cy="16047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355">
              <a:spcAft>
                <a:spcPts val="100"/>
              </a:spcAft>
            </a:pPr>
            <a:r>
              <a:rPr lang="en-US" sz="1050" b="1" dirty="0">
                <a:solidFill>
                  <a:schemeClr val="accent1"/>
                </a:solidFill>
              </a:rPr>
              <a:t>Additive or Complementary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Clinical outcomes/ PRO specified in reimbursement criteria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Detailed treatment pattern.  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Switching of treatment routes 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Progression of treatment location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B803F0D1-B94E-4314-A88F-FA54A905695E}"/>
              </a:ext>
            </a:extLst>
          </p:cNvPr>
          <p:cNvSpPr/>
          <p:nvPr/>
        </p:nvSpPr>
        <p:spPr>
          <a:xfrm>
            <a:off x="6619715" y="2873783"/>
            <a:ext cx="2136818" cy="1604775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914355">
              <a:spcAft>
                <a:spcPts val="100"/>
              </a:spcAft>
            </a:pPr>
            <a:r>
              <a:rPr lang="en-US" sz="1050" b="1" dirty="0">
                <a:solidFill>
                  <a:schemeClr val="accent1"/>
                </a:solidFill>
              </a:rPr>
              <a:t>Future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Demonstrate more robustly clinical value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Demonstrate economic value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Real-time data collection to minimize recall bias</a:t>
            </a:r>
          </a:p>
          <a:p>
            <a:pPr marL="100582" indent="-100582" defTabSz="914355"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636466">
                    <a:lumMod val="75000"/>
                  </a:srgbClr>
                </a:solidFill>
              </a:rPr>
              <a:t>Build on evidence lead against upcoming competitors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4D3F7DD-2F56-4371-9FD0-7CA43FCFAE2F}"/>
              </a:ext>
            </a:extLst>
          </p:cNvPr>
          <p:cNvSpPr/>
          <p:nvPr/>
        </p:nvSpPr>
        <p:spPr>
          <a:xfrm>
            <a:off x="1341689" y="4107735"/>
            <a:ext cx="1595711" cy="215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Retrospective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D2DF1294-94AF-4ECE-8DD6-387F5BE4A16F}"/>
              </a:ext>
            </a:extLst>
          </p:cNvPr>
          <p:cNvSpPr/>
          <p:nvPr/>
        </p:nvSpPr>
        <p:spPr>
          <a:xfrm>
            <a:off x="6619716" y="4107735"/>
            <a:ext cx="1595711" cy="215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Prospective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5769D6B7-C7F1-4054-A5B9-84D8D685BB1F}"/>
              </a:ext>
            </a:extLst>
          </p:cNvPr>
          <p:cNvSpPr/>
          <p:nvPr/>
        </p:nvSpPr>
        <p:spPr>
          <a:xfrm>
            <a:off x="3976242" y="4085647"/>
            <a:ext cx="1595711" cy="2158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Retrospective + Prospective </a:t>
            </a:r>
          </a:p>
        </p:txBody>
      </p:sp>
    </p:spTree>
    <p:extLst>
      <p:ext uri="{BB962C8B-B14F-4D97-AF65-F5344CB8AC3E}">
        <p14:creationId xmlns:p14="http://schemas.microsoft.com/office/powerpoint/2010/main" val="8567790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D9563D-43EE-4FA6-9457-F9173C6DF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PSP is one source of data to link to RWE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A57146-0AB0-4A5A-BB68-FEC80BDC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05D5CD7-06F8-4735-9FDB-46F490A60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DED0CE8-939C-496B-A86D-D0BF94330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xmlns="" id="{DC247147-30C6-42BD-BB41-0721D7BE7131}"/>
              </a:ext>
            </a:extLst>
          </p:cNvPr>
          <p:cNvSpPr/>
          <p:nvPr/>
        </p:nvSpPr>
        <p:spPr>
          <a:xfrm>
            <a:off x="1938171" y="2726342"/>
            <a:ext cx="1577340" cy="1783080"/>
          </a:xfrm>
          <a:prstGeom prst="roundRect">
            <a:avLst>
              <a:gd name="adj" fmla="val 0"/>
            </a:avLst>
          </a:prstGeom>
          <a:solidFill>
            <a:schemeClr val="accent1">
              <a:alpha val="71000"/>
            </a:schemeClr>
          </a:solidFill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tIns="137160" rtlCol="0" anchor="t" anchorCtr="0"/>
          <a:lstStyle/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Consent</a:t>
            </a:r>
          </a:p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Various mediums to communicate with patients </a:t>
            </a:r>
          </a:p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Centralized Validated CRM</a:t>
            </a:r>
          </a:p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Adverse Events reporting </a:t>
            </a:r>
          </a:p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US" sz="900" dirty="0">
                <a:solidFill>
                  <a:srgbClr val="FFFFFF"/>
                </a:solidFill>
              </a:rPr>
              <a:t>Side effect management </a:t>
            </a:r>
          </a:p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FFFF"/>
              </a:solidFill>
            </a:endParaRPr>
          </a:p>
          <a:p>
            <a:pPr marL="128588" lvl="1" indent="-128588" defTabSz="233363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FFFFFF"/>
              </a:solidFill>
            </a:endParaRPr>
          </a:p>
          <a:p>
            <a:endParaRPr lang="en-US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xmlns="" id="{BCCA6145-1430-4B29-8031-D9EF0062003A}"/>
              </a:ext>
            </a:extLst>
          </p:cNvPr>
          <p:cNvSpPr/>
          <p:nvPr/>
        </p:nvSpPr>
        <p:spPr>
          <a:xfrm>
            <a:off x="3613031" y="2726342"/>
            <a:ext cx="1577340" cy="1783080"/>
          </a:xfrm>
          <a:prstGeom prst="roundRect">
            <a:avLst>
              <a:gd name="adj" fmla="val 0"/>
            </a:avLst>
          </a:prstGeom>
          <a:solidFill>
            <a:srgbClr val="8DB9CA">
              <a:alpha val="76000"/>
            </a:srgbClr>
          </a:solidFill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tIns="68580" rtlCol="0" anchor="t" anchorCtr="0"/>
          <a:lstStyle/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Patient Registries 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Pharmacy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Wholesale 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Hospitals 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EMR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Health case management 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r>
              <a:rPr lang="en-US" sz="900" dirty="0">
                <a:solidFill>
                  <a:srgbClr val="FFFFFF"/>
                </a:solidFill>
              </a:rPr>
              <a:t>Chart Audits </a:t>
            </a:r>
          </a:p>
          <a:p>
            <a:pPr marL="178308" lvl="1" indent="-128588" defTabSz="233363">
              <a:spcAft>
                <a:spcPct val="15000"/>
              </a:spcAft>
              <a:buClr>
                <a:schemeClr val="bg1"/>
              </a:buClr>
              <a:buFont typeface="Wingdings" charset="2"/>
              <a:buChar char="§"/>
            </a:pPr>
            <a:endParaRPr lang="en-US" sz="900" dirty="0">
              <a:solidFill>
                <a:srgbClr val="FFFFFF"/>
              </a:solidFill>
            </a:endParaRPr>
          </a:p>
          <a:p>
            <a:endParaRPr lang="en-US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xmlns="" id="{35ED68D9-9DEA-419F-921F-B419F9DB1E30}"/>
              </a:ext>
            </a:extLst>
          </p:cNvPr>
          <p:cNvSpPr/>
          <p:nvPr/>
        </p:nvSpPr>
        <p:spPr>
          <a:xfrm>
            <a:off x="1938890" y="1903927"/>
            <a:ext cx="1577340" cy="822416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137160" bIns="68580" rtlCol="0" anchor="b" anchorCtr="0"/>
          <a:lstStyle/>
          <a:p>
            <a:pPr marL="4763" algn="ctr"/>
            <a:r>
              <a:rPr lang="en-US" sz="900" dirty="0">
                <a:solidFill>
                  <a:srgbClr val="FFFFFF"/>
                </a:solidFill>
              </a:rPr>
              <a:t>Patient Support Programs</a:t>
            </a:r>
          </a:p>
        </p:txBody>
      </p:sp>
      <p:sp>
        <p:nvSpPr>
          <p:cNvPr id="10" name="Rounded Rectangle 26">
            <a:extLst>
              <a:ext uri="{FF2B5EF4-FFF2-40B4-BE49-F238E27FC236}">
                <a16:creationId xmlns:a16="http://schemas.microsoft.com/office/drawing/2014/main" xmlns="" id="{9E185D47-8D7F-4A92-84AF-615AC17B9137}"/>
              </a:ext>
            </a:extLst>
          </p:cNvPr>
          <p:cNvSpPr/>
          <p:nvPr/>
        </p:nvSpPr>
        <p:spPr>
          <a:xfrm>
            <a:off x="3611174" y="1903926"/>
            <a:ext cx="1577340" cy="822960"/>
          </a:xfrm>
          <a:prstGeom prst="roundRect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 w="190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205740" bIns="68580" rtlCol="0" anchor="b" anchorCtr="0"/>
          <a:lstStyle/>
          <a:p>
            <a:pPr marL="4763" algn="ctr"/>
            <a:r>
              <a:rPr lang="en-US" sz="900" dirty="0">
                <a:solidFill>
                  <a:srgbClr val="FFFFFF"/>
                </a:solidFill>
              </a:rPr>
              <a:t>Data Sources </a:t>
            </a:r>
          </a:p>
        </p:txBody>
      </p:sp>
      <p:pic>
        <p:nvPicPr>
          <p:cNvPr id="12" name="Picture 11" descr="eye.png">
            <a:extLst>
              <a:ext uri="{FF2B5EF4-FFF2-40B4-BE49-F238E27FC236}">
                <a16:creationId xmlns:a16="http://schemas.microsoft.com/office/drawing/2014/main" xmlns="" id="{BE0541BF-1880-4C71-9D6D-E48A6EA0CB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12" y="2083319"/>
            <a:ext cx="710829" cy="335721"/>
          </a:xfrm>
          <a:prstGeom prst="rect">
            <a:avLst/>
          </a:prstGeom>
        </p:spPr>
      </p:pic>
      <p:pic>
        <p:nvPicPr>
          <p:cNvPr id="13" name="Picture 12" descr="globe.png">
            <a:extLst>
              <a:ext uri="{FF2B5EF4-FFF2-40B4-BE49-F238E27FC236}">
                <a16:creationId xmlns:a16="http://schemas.microsoft.com/office/drawing/2014/main" xmlns="" id="{276CE796-307F-408F-8E9E-BC350CFA4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3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034" y="2014317"/>
            <a:ext cx="336065" cy="337120"/>
          </a:xfrm>
          <a:prstGeom prst="rect">
            <a:avLst/>
          </a:prstGeom>
        </p:spPr>
      </p:pic>
      <p:pic>
        <p:nvPicPr>
          <p:cNvPr id="14" name="Picture 13" descr="serpant.png">
            <a:extLst>
              <a:ext uri="{FF2B5EF4-FFF2-40B4-BE49-F238E27FC236}">
                <a16:creationId xmlns:a16="http://schemas.microsoft.com/office/drawing/2014/main" xmlns="" id="{E187E600-BAF3-4CE7-A854-18211B276B2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26" y="2014791"/>
            <a:ext cx="418157" cy="404251"/>
          </a:xfrm>
          <a:prstGeom prst="rect">
            <a:avLst/>
          </a:prstGeom>
        </p:spPr>
      </p:pic>
      <p:sp>
        <p:nvSpPr>
          <p:cNvPr id="15" name="Rounded Rectangle 17">
            <a:extLst>
              <a:ext uri="{FF2B5EF4-FFF2-40B4-BE49-F238E27FC236}">
                <a16:creationId xmlns:a16="http://schemas.microsoft.com/office/drawing/2014/main" xmlns="" id="{CF09A246-E330-4399-B2AA-A567635371AE}"/>
              </a:ext>
            </a:extLst>
          </p:cNvPr>
          <p:cNvSpPr/>
          <p:nvPr/>
        </p:nvSpPr>
        <p:spPr>
          <a:xfrm>
            <a:off x="5271182" y="2726342"/>
            <a:ext cx="1577340" cy="1783080"/>
          </a:xfrm>
          <a:prstGeom prst="roundRect">
            <a:avLst>
              <a:gd name="adj" fmla="val 0"/>
            </a:avLst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tIns="68580" rtlCol="0" anchor="t" anchorCtr="0"/>
          <a:lstStyle/>
          <a:p>
            <a:pPr marL="178308" lvl="1" indent="-128588" defTabSz="233363">
              <a:spcAft>
                <a:spcPct val="15000"/>
              </a:spcAft>
              <a:buFont typeface="Wingdings" charset="2"/>
              <a:buChar char="§"/>
            </a:pPr>
            <a:r>
              <a:rPr lang="en-US" sz="900" dirty="0">
                <a:solidFill>
                  <a:schemeClr val="bg1"/>
                </a:solidFill>
              </a:rPr>
              <a:t>Burden of illness</a:t>
            </a:r>
          </a:p>
          <a:p>
            <a:pPr marL="178308" lvl="1" indent="-128588" defTabSz="233363">
              <a:spcAft>
                <a:spcPct val="15000"/>
              </a:spcAft>
              <a:buFont typeface="Wingdings" charset="2"/>
              <a:buChar char="§"/>
            </a:pPr>
            <a:r>
              <a:rPr lang="en-US" sz="900" dirty="0">
                <a:solidFill>
                  <a:schemeClr val="bg1"/>
                </a:solidFill>
              </a:rPr>
              <a:t>Drug utilization and treatment patterns</a:t>
            </a:r>
          </a:p>
          <a:p>
            <a:pPr marL="178308" lvl="1" indent="-128588" defTabSz="233363">
              <a:spcAft>
                <a:spcPct val="15000"/>
              </a:spcAft>
              <a:buFont typeface="Wingdings" charset="2"/>
              <a:buChar char="§"/>
            </a:pPr>
            <a:r>
              <a:rPr lang="en-US" sz="900" dirty="0">
                <a:solidFill>
                  <a:schemeClr val="bg1"/>
                </a:solidFill>
              </a:rPr>
              <a:t>Meta-analyses</a:t>
            </a:r>
          </a:p>
          <a:p>
            <a:pPr marL="178308" lvl="1" indent="-128588" defTabSz="233363">
              <a:spcAft>
                <a:spcPct val="15000"/>
              </a:spcAft>
              <a:buFont typeface="Wingdings" charset="2"/>
              <a:buChar char="§"/>
            </a:pPr>
            <a:r>
              <a:rPr lang="en-US" sz="900" dirty="0">
                <a:solidFill>
                  <a:schemeClr val="bg1"/>
                </a:solidFill>
              </a:rPr>
              <a:t>Budget Impact and Cost-effectiveness analyses</a:t>
            </a:r>
          </a:p>
          <a:p>
            <a:pPr marL="178308" lvl="1" indent="-128588" defTabSz="233363">
              <a:spcAft>
                <a:spcPct val="15000"/>
              </a:spcAft>
              <a:buFont typeface="Wingdings" charset="2"/>
              <a:buChar char="§"/>
            </a:pPr>
            <a:r>
              <a:rPr lang="en-US" sz="900" dirty="0">
                <a:solidFill>
                  <a:schemeClr val="bg1"/>
                </a:solidFill>
              </a:rPr>
              <a:t>Retrospective and Prospective studies</a:t>
            </a:r>
          </a:p>
          <a:p>
            <a:pPr marL="178308" lvl="1" indent="-128588" defTabSz="233363">
              <a:spcAft>
                <a:spcPct val="15000"/>
              </a:spcAft>
              <a:buFont typeface="Wingdings" charset="2"/>
              <a:buChar char="§"/>
            </a:pPr>
            <a:r>
              <a:rPr lang="en-US" sz="900" dirty="0">
                <a:solidFill>
                  <a:schemeClr val="bg1"/>
                </a:solidFill>
              </a:rPr>
              <a:t>Publications </a:t>
            </a:r>
          </a:p>
          <a:p>
            <a:pPr marL="49721" lvl="1" defTabSz="233363">
              <a:spcAft>
                <a:spcPct val="15000"/>
              </a:spcAft>
            </a:pPr>
            <a:endParaRPr lang="en-US" sz="900" dirty="0">
              <a:solidFill>
                <a:schemeClr val="bg1"/>
              </a:solidFill>
            </a:endParaRPr>
          </a:p>
          <a:p>
            <a:endParaRPr lang="en-US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9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29">
            <a:extLst>
              <a:ext uri="{FF2B5EF4-FFF2-40B4-BE49-F238E27FC236}">
                <a16:creationId xmlns:a16="http://schemas.microsoft.com/office/drawing/2014/main" xmlns="" id="{2B7249F2-C76F-4150-B849-25ED6D934441}"/>
              </a:ext>
            </a:extLst>
          </p:cNvPr>
          <p:cNvSpPr/>
          <p:nvPr/>
        </p:nvSpPr>
        <p:spPr>
          <a:xfrm>
            <a:off x="5271182" y="1903926"/>
            <a:ext cx="1577340" cy="822960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19050"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tIns="205740" bIns="68580" rtlCol="0" anchor="b" anchorCtr="0"/>
          <a:lstStyle/>
          <a:p>
            <a:pPr marL="4763" algn="ctr"/>
            <a:r>
              <a:rPr lang="en-US" sz="900" dirty="0">
                <a:solidFill>
                  <a:srgbClr val="FFFFFF"/>
                </a:solidFill>
              </a:rPr>
              <a:t> Evidence Generation</a:t>
            </a:r>
          </a:p>
        </p:txBody>
      </p:sp>
      <p:pic>
        <p:nvPicPr>
          <p:cNvPr id="17" name="Picture 16" descr="checklist.png">
            <a:extLst>
              <a:ext uri="{FF2B5EF4-FFF2-40B4-BE49-F238E27FC236}">
                <a16:creationId xmlns:a16="http://schemas.microsoft.com/office/drawing/2014/main" xmlns="" id="{5E8426D5-9264-4B28-8802-DFB35C3E5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980" y="2008276"/>
            <a:ext cx="395743" cy="433142"/>
          </a:xfrm>
          <a:prstGeom prst="rect">
            <a:avLst/>
          </a:prstGeom>
        </p:spPr>
      </p:pic>
      <p:sp>
        <p:nvSpPr>
          <p:cNvPr id="18" name="Arrow: Right 17">
            <a:extLst>
              <a:ext uri="{FF2B5EF4-FFF2-40B4-BE49-F238E27FC236}">
                <a16:creationId xmlns:a16="http://schemas.microsoft.com/office/drawing/2014/main" xmlns="" id="{083B4908-82EC-42E2-947A-6103183EC823}"/>
              </a:ext>
            </a:extLst>
          </p:cNvPr>
          <p:cNvSpPr/>
          <p:nvPr/>
        </p:nvSpPr>
        <p:spPr>
          <a:xfrm>
            <a:off x="1938172" y="4713888"/>
            <a:ext cx="3468932" cy="92195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/>
              <a:t>Leverage insights across the product lifecycle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8C39FA9-080F-4947-90A9-D6BB317D9BC0}"/>
              </a:ext>
            </a:extLst>
          </p:cNvPr>
          <p:cNvSpPr/>
          <p:nvPr/>
        </p:nvSpPr>
        <p:spPr>
          <a:xfrm>
            <a:off x="5407103" y="4815061"/>
            <a:ext cx="2120439" cy="730784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rgbClr val="FFFFFF"/>
                </a:solidFill>
              </a:rPr>
              <a:t>Data that is payer driven for PLAs, OBAs, Renewal Criteria, Publications </a:t>
            </a:r>
          </a:p>
        </p:txBody>
      </p:sp>
    </p:spTree>
    <p:extLst>
      <p:ext uri="{BB962C8B-B14F-4D97-AF65-F5344CB8AC3E}">
        <p14:creationId xmlns:p14="http://schemas.microsoft.com/office/powerpoint/2010/main" val="4144415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50F7862-FF10-467D-BBF3-E2A770A78738}"/>
              </a:ext>
            </a:extLst>
          </p:cNvPr>
          <p:cNvSpPr/>
          <p:nvPr/>
        </p:nvSpPr>
        <p:spPr>
          <a:xfrm>
            <a:off x="419100" y="2514601"/>
            <a:ext cx="5715001" cy="3121025"/>
          </a:xfrm>
          <a:prstGeom prst="rect">
            <a:avLst/>
          </a:prstGeom>
          <a:gradFill>
            <a:gsLst>
              <a:gs pos="0">
                <a:schemeClr val="accent2"/>
              </a:gs>
              <a:gs pos="45000">
                <a:schemeClr val="accent2">
                  <a:alpha val="0"/>
                </a:schemeClr>
              </a:gs>
            </a:gsLst>
            <a:lin ang="33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13">
              <a:solidFill>
                <a:schemeClr val="tx1"/>
              </a:solidFill>
              <a:latin typeface="MdFago" charset="0"/>
              <a:ea typeface="MdFago" charset="0"/>
              <a:cs typeface="MdFago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B29D0B-6E97-432E-BCCD-74C83AF052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7" y="2686051"/>
            <a:ext cx="5116738" cy="3025775"/>
          </a:xfrm>
        </p:spPr>
        <p:txBody>
          <a:bodyPr/>
          <a:lstStyle/>
          <a:p>
            <a:r>
              <a:rPr lang="en-US" dirty="0"/>
              <a:t>RWE - DRD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1" dirty="0"/>
              <a:t>Case study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54881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E55D4D-9029-4E06-84D3-A73B3872591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75F831C-FBF1-4A99-B4C4-BDFB57F9AA80}" type="datetime1">
              <a:rPr lang="en-US" noProof="0" smtClean="0"/>
              <a:t>10/26/2021</a:t>
            </a:fld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FF9FD7-4E43-4EAD-9C7A-11FF1F2C43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15</a:t>
            </a:fld>
            <a:endParaRPr lang="en-US" noProof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834A54CB-5C16-4117-BCBE-47C3050CD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Prospective data collection to supplement existing PSP data for DRD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200" b="1" dirty="0">
                <a:solidFill>
                  <a:srgbClr val="00B4E6"/>
                </a:solidFill>
                <a:latin typeface="Arial"/>
              </a:rPr>
              <a:t>Opportunity </a:t>
            </a:r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A29349-A787-44A3-A110-9F7C3CFA6E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C5434C09-D560-4F77-98D7-AA0074AFAB8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prstClr val="white"/>
              </a:buClr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Following commercial launch, DRD manufacturer incorporates additional data collection through the PSP to achieve the following clinical and commercial objectives:</a:t>
            </a:r>
          </a:p>
          <a:p>
            <a:pPr marL="214313" indent="-214313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Capture further details of patient journey, including history of treatment location, patient-reported outcomes, additional patient characteristics, etc.</a:t>
            </a:r>
          </a:p>
          <a:p>
            <a:pPr marL="214313" indent="-214313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Broaden market access by capturing parameters relevant to payers </a:t>
            </a:r>
          </a:p>
          <a:p>
            <a:pPr marL="214313" indent="-214313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Future publication demonstrating the real-world effectiveness of product</a:t>
            </a:r>
          </a:p>
          <a:p>
            <a:pPr marL="214313" indent="-214313">
              <a:buClr>
                <a:prstClr val="white"/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white"/>
                </a:solidFill>
                <a:latin typeface="Arial"/>
              </a:rPr>
              <a:t>Engagement with key KOLs across Canada </a:t>
            </a:r>
          </a:p>
          <a:p>
            <a:endParaRPr lang="en-CA" dirty="0"/>
          </a:p>
        </p:txBody>
      </p:sp>
      <p:pic>
        <p:nvPicPr>
          <p:cNvPr id="12" name="Picture Placeholder 11" descr="A picture containing person&#10;&#10;Description automatically generated">
            <a:extLst>
              <a:ext uri="{FF2B5EF4-FFF2-40B4-BE49-F238E27FC236}">
                <a16:creationId xmlns:a16="http://schemas.microsoft.com/office/drawing/2014/main" xmlns="" id="{C1B7971D-7AD4-4BE9-A5C9-1C0B5C4E3AD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57" r="40187"/>
          <a:stretch/>
        </p:blipFill>
        <p:spPr>
          <a:xfrm>
            <a:off x="419101" y="857250"/>
            <a:ext cx="2967038" cy="5143500"/>
          </a:xfrm>
        </p:spPr>
      </p:pic>
    </p:spTree>
    <p:extLst>
      <p:ext uri="{BB962C8B-B14F-4D97-AF65-F5344CB8AC3E}">
        <p14:creationId xmlns:p14="http://schemas.microsoft.com/office/powerpoint/2010/main" val="91936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DE635-EB44-4398-9D20-FE373D772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7257" y="1612900"/>
            <a:ext cx="4550568" cy="3632200"/>
          </a:xfrm>
        </p:spPr>
        <p:txBody>
          <a:bodyPr/>
          <a:lstStyle/>
          <a:p>
            <a:r>
              <a:rPr lang="en-US" dirty="0"/>
              <a:t>Approach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RWE Strategic workshop to review current patient journey and data collection, and gaps in current data collection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Assessed and determined the appropriate additional patient-reported outcome (PRO) tools and the time points during the patient journey for the collection of PROs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Developed RWE protocol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Additional programming of data fields in the PSP CRM to include the capability to collect additional patient-level data at pre-specified time-points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The CRM was also programmed to include scheduling or reminders for data collection follow-ups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KOL engagement to validate protocol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/>
              <a:t>Demonstrate drug effectiveness in real-world setting in anticipation of future competition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6B5EA0-D3FD-4BDB-BBEF-8C65B4CF300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AE7C8EB-69D7-40D6-9D70-0D687441C850}" type="datetime1">
              <a:rPr lang="en-US" noProof="0" smtClean="0"/>
              <a:t>10/26/2021</a:t>
            </a:fld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E6C9173-6034-44F8-924D-FFCD08AF7F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207DD7E-2893-4952-BB40-9A5B851D3DD5}" type="slidenum">
              <a:rPr lang="en-US" noProof="0" smtClean="0"/>
              <a:pPr/>
              <a:t>16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3625C2-39E9-41CC-A584-3F6AF35804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Confidential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D93B6F6B-BD59-45E3-BC2C-A649C912010C}"/>
              </a:ext>
            </a:extLst>
          </p:cNvPr>
          <p:cNvSpPr>
            <a:spLocks noGrp="1"/>
          </p:cNvSpPr>
          <p:nvPr>
            <p:ph sz="half" idx="19"/>
          </p:nvPr>
        </p:nvSpPr>
        <p:spPr/>
        <p:txBody>
          <a:bodyPr/>
          <a:lstStyle/>
          <a:p>
            <a:r>
              <a:rPr lang="en-US" dirty="0"/>
              <a:t>Outcome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Broadened market access by capturing parameters relevant to payers 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bg1"/>
                </a:solidFill>
              </a:rPr>
              <a:t>Established key relationships with KOLs and patient advocacy groups</a:t>
            </a:r>
            <a:endParaRPr lang="en-CA" b="0" dirty="0">
              <a:solidFill>
                <a:schemeClr val="bg1"/>
              </a:solidFill>
            </a:endParaRP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CA" b="0" dirty="0">
                <a:solidFill>
                  <a:schemeClr val="bg1"/>
                </a:solidFill>
              </a:rPr>
              <a:t>Publication to be released in 2022</a:t>
            </a:r>
            <a:endParaRPr lang="en-US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28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3CF76-FA6E-44F3-91E1-78FE46CA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InnomarConsulting</a:t>
            </a:r>
            <a:r>
              <a:rPr lang="en-US" dirty="0"/>
              <a:t> select RWE publications (1/2)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DA5ADA-67DF-4D72-AEEB-8490AA2E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5FDEC7-FBE6-414C-A7FF-41542654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803BDD-3F9B-4D28-962B-E6EF8CBE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8EBAF86F-9F55-4226-971A-2A6ADF2BBEEB}"/>
              </a:ext>
            </a:extLst>
          </p:cNvPr>
          <p:cNvSpPr txBox="1">
            <a:spLocks/>
          </p:cNvSpPr>
          <p:nvPr/>
        </p:nvSpPr>
        <p:spPr>
          <a:xfrm>
            <a:off x="921284" y="2000250"/>
            <a:ext cx="7968718" cy="363083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4513" indent="-1545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09026" indent="-1545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-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073" indent="-146047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09585" indent="-1545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-"/>
              <a:tabLst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u="sng">
                <a:solidFill>
                  <a:schemeClr val="tx1"/>
                </a:solidFill>
              </a:rPr>
              <a:t>Linkage of PSP to Patient Registry</a:t>
            </a:r>
          </a:p>
          <a:p>
            <a:r>
              <a:rPr lang="en-US" sz="1050"/>
              <a:t>Robert Sandhaus, Kristen Holm, Belinda Yap.</a:t>
            </a:r>
            <a:r>
              <a:rPr lang="en-US" sz="1050" i="1"/>
              <a:t>  </a:t>
            </a:r>
            <a:r>
              <a:rPr lang="en-US" sz="1050" b="1"/>
              <a:t>Exacerbation Frequency and Quality of Life in Canadians with Alpha-1 Antitrypsin Deficiency: Effect of Augmentation Therapy.</a:t>
            </a:r>
            <a:r>
              <a:rPr lang="en-US" sz="1050" i="1"/>
              <a:t>  </a:t>
            </a:r>
            <a:r>
              <a:rPr lang="en-US" sz="1050"/>
              <a:t>(Poster presented at Canadian Respiratory Conference, April 8 – 10, 2021, </a:t>
            </a:r>
            <a:br>
              <a:rPr lang="en-US" sz="1050"/>
            </a:br>
            <a:r>
              <a:rPr lang="en-US" sz="1050"/>
              <a:t>Virtual Conference). </a:t>
            </a:r>
          </a:p>
          <a:p>
            <a:r>
              <a:rPr lang="en-US" sz="1050" b="1" u="sng">
                <a:solidFill>
                  <a:schemeClr val="tx1"/>
                </a:solidFill>
              </a:rPr>
              <a:t>Linkage of PSP to Rx Claims Data</a:t>
            </a:r>
          </a:p>
          <a:p>
            <a:r>
              <a:rPr lang="en-US" sz="1050"/>
              <a:t>Michael Hanna, Belinda Yap, Michael Crooks, Ned Pojskic, Leila Mandlsohn, Marilyn Jung Andrea MacDonnell, Diane Hink, </a:t>
            </a:r>
            <a:br>
              <a:rPr lang="en-US" sz="1050"/>
            </a:br>
            <a:r>
              <a:rPr lang="en-US" sz="1050"/>
              <a:t>Alison Drinkwater, Sandra Anderson, Phil Peters, Kevin West. </a:t>
            </a:r>
            <a:r>
              <a:rPr lang="en-US" sz="1050" b="1"/>
              <a:t>Enhancing Medication Adherence Through An Adherence Support Program.</a:t>
            </a:r>
            <a:r>
              <a:rPr lang="en-US" sz="1050"/>
              <a:t>  (Poster presented at ISPOR Europe, Nov 10-14, 2018, Barcelona). Value in Health, Vol 21, Supplement 3, October 2018, pS321. </a:t>
            </a:r>
          </a:p>
          <a:p>
            <a:r>
              <a:rPr lang="en-US" sz="1050" b="1" u="sng">
                <a:solidFill>
                  <a:schemeClr val="tx1"/>
                </a:solidFill>
              </a:rPr>
              <a:t>Private Payer Data</a:t>
            </a:r>
          </a:p>
          <a:p>
            <a:r>
              <a:rPr lang="en-US" sz="1050"/>
              <a:t>Belinda Yap, Yulia Krupitsky, Tara Liu, Phil Peters, Alison Drinkwater, Sandra Anderson, Kevin West</a:t>
            </a:r>
            <a:r>
              <a:rPr lang="en-US" sz="1050" b="1"/>
              <a:t>.  Improved Health Outcomes in Patients Receiving Health Case Management (HCM).</a:t>
            </a:r>
            <a:r>
              <a:rPr lang="en-US" sz="1050"/>
              <a:t>  Poster presented at the CADTH Symposium, April 23-25, 2017, Ottawa.</a:t>
            </a:r>
          </a:p>
          <a:p>
            <a:r>
              <a:rPr lang="en-US" sz="1050" b="1" u="sng">
                <a:solidFill>
                  <a:schemeClr val="tx1"/>
                </a:solidFill>
              </a:rPr>
              <a:t>Chart audit</a:t>
            </a:r>
          </a:p>
          <a:p>
            <a:r>
              <a:rPr lang="en-US" sz="1050"/>
              <a:t>Eric M. Yoshida, Robert James Bailey, Magdy Elkhashab, Dusanka Grbic, Nir Hilzenrat, Euiseok Kim, Gerald Y. Minuk, </a:t>
            </a:r>
            <a:br>
              <a:rPr lang="en-US" sz="1050"/>
            </a:br>
            <a:r>
              <a:rPr lang="en-US" sz="1050"/>
              <a:t>Meaghan B. O’Brien, Kevork M. Peltekian, Marco A. Puglia, Alnoor Ramji, Mark Gordon Swain, Edward V. Tam, Cynthia Tsien, Catherine Vincent, Vlad Popovic, Jamie Twiselton, and Belinda Yap. </a:t>
            </a:r>
            <a:r>
              <a:rPr lang="en-US" sz="1050" b="1"/>
              <a:t>Characterization of Primary Biliary Cholangitis (PBC) in Canadian Patients.</a:t>
            </a:r>
            <a:r>
              <a:rPr lang="en-US" sz="1050"/>
              <a:t>  (Poster presented at The Liver Meeting®, Nov 9-13, 2018, San Francisco). Hepatology. 2018, Vol 68, Issue S1, pp.906-907 (Abstract #1916).</a:t>
            </a:r>
          </a:p>
          <a:p>
            <a:pPr marL="228594" indent="-228594">
              <a:buFont typeface="Arial" panose="020B0604020202020204" pitchFamily="34" charset="0"/>
              <a:buChar char="•"/>
            </a:pPr>
            <a:endParaRPr lang="en-US" sz="1050"/>
          </a:p>
          <a:p>
            <a:endParaRPr lang="en-US" sz="1050"/>
          </a:p>
          <a:p>
            <a:pPr marL="228594" indent="-228594">
              <a:buFont typeface="+mj-lt"/>
              <a:buAutoNum type="arabicPeriod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73843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63CF76-FA6E-44F3-91E1-78FE46CA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InnomarConsulting</a:t>
            </a:r>
            <a:r>
              <a:rPr lang="en-US" dirty="0"/>
              <a:t> select RWE publications (2/2)</a:t>
            </a:r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0DA5ADA-67DF-4D72-AEEB-8490AA2E8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0838B-8F9D-495C-B17F-872BF40DFCE3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15FDEC7-FBE6-414C-A7FF-415426547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803BDD-3F9B-4D28-962B-E6EF8CBE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xmlns="" id="{BEDB2A37-FAD2-4AA4-8DD4-1D3739670E4B}"/>
              </a:ext>
            </a:extLst>
          </p:cNvPr>
          <p:cNvSpPr txBox="1">
            <a:spLocks/>
          </p:cNvSpPr>
          <p:nvPr/>
        </p:nvSpPr>
        <p:spPr>
          <a:xfrm>
            <a:off x="921284" y="2000250"/>
            <a:ext cx="7968718" cy="363083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54513" indent="-1545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309026" indent="-1545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-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455073" indent="-146047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609585" indent="-154513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Symbol" pitchFamily="2" charset="2"/>
              <a:buChar char="-"/>
              <a:tabLst/>
              <a:defRPr sz="1467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u="sng">
                <a:solidFill>
                  <a:schemeClr val="tx1"/>
                </a:solidFill>
              </a:rPr>
              <a:t>Retrospective analysis of PSP data</a:t>
            </a:r>
          </a:p>
          <a:p>
            <a:r>
              <a:rPr lang="en-US" sz="1050"/>
              <a:t>Simron Singh, Henriette Gourdeau, Belinda Yap, Germain Rioux, Winson Y. Cheung. </a:t>
            </a:r>
            <a:r>
              <a:rPr lang="en-US" sz="1050" b="1"/>
              <a:t>The Use of Octreotide Long-acting Release (LAR) in Routine Canadian Practice: Dosing Considerations and Persistence Rates.</a:t>
            </a:r>
            <a:r>
              <a:rPr lang="en-US" sz="1050"/>
              <a:t>  (Poster presented at North American Neuroendocrine Tumor Society, Oct 1 – 3, 2020, Virtual Symposium). </a:t>
            </a:r>
          </a:p>
          <a:p>
            <a:r>
              <a:rPr lang="en-US" sz="1050"/>
              <a:t>Aliya Gulamhusein, Belinda Yap, Erin Lister, Femi Adekunle, Gideon Hirschfield. </a:t>
            </a:r>
            <a:r>
              <a:rPr lang="en-US" sz="1050" b="1"/>
              <a:t>Real-World Experience with Obeticholic Acid (OCA) in Canada: A Retrospective Analysis Of Primary Biliary Cholangitis (PBC) Patient Characteristics And Treatment Patterns From The Canadian Patient Support Program.</a:t>
            </a:r>
            <a:r>
              <a:rPr lang="en-US" sz="1050"/>
              <a:t>  (Poster presented at Canadian Liver Meeting, Feb 28 – March 1, 2020, Montréal).</a:t>
            </a:r>
          </a:p>
          <a:p>
            <a:r>
              <a:rPr lang="en-US" sz="1050"/>
              <a:t>Janet Pope, Louis Bessette, Niall Jones, Lara Fallon, John Woolcott, David Gruben, Michael Crooks, David Gold, and Boulos Haraoui.  </a:t>
            </a:r>
            <a:r>
              <a:rPr lang="en-US" sz="1050" b="1"/>
              <a:t>Experience with tofacitinib in Canada: patient characteristics and treatment patterns in rheumatoid arthritis over 3 years.</a:t>
            </a:r>
            <a:r>
              <a:rPr lang="en-US" sz="1050"/>
              <a:t>  Rheumatology. 2020, Vol 59, Issue 3, pp.568-574.</a:t>
            </a:r>
          </a:p>
          <a:p>
            <a:r>
              <a:rPr lang="en-US" sz="1050"/>
              <a:t>Batist G, Ghedira S, Khan A, Nijjar P, Sethi SV, Wehbi H, Chiasson C, Drinkwater A, Anderson S, Pabla A, Hopkins J, Yap B. </a:t>
            </a:r>
            <a:br>
              <a:rPr lang="en-US" sz="1050"/>
            </a:br>
            <a:r>
              <a:rPr lang="en-US" sz="1050" b="1"/>
              <a:t>Time-to-Treatment Initiation (TTI) in Community Infusion Clinics: Decreasing Wait Times for Canadian Oncology Patients.</a:t>
            </a:r>
            <a:r>
              <a:rPr lang="en-US" sz="1050"/>
              <a:t>  (Poster presented at ISPOR, Nov 10-14, 2020, Orlando).</a:t>
            </a:r>
          </a:p>
          <a:p>
            <a:r>
              <a:rPr lang="en-US" sz="1050"/>
              <a:t>S.J. Hotte, E. Winquist, B. Lemieux, S.A. Laurie, N. Bouganim, N. Chua, M. Brassard, J.D. Ruether, N. Lamond, S. Ezzat, P. Klimo, </a:t>
            </a:r>
            <a:br>
              <a:rPr lang="en-US" sz="1050"/>
            </a:br>
            <a:r>
              <a:rPr lang="en-US" sz="1050"/>
              <a:t>H. Lim, M-H. Massicotte, R. Wong, P. Lam, B. Yap, M.K. Krzyzanowska. </a:t>
            </a:r>
            <a:r>
              <a:rPr lang="en-US" sz="1050" b="1"/>
              <a:t>Prescription And Treatment Patterns Of Lenvatinib (L) In Patients With Radioactive Iodine-Refractory Differentiated Thyroid Cancer (rDTC): A Retrospective Analysis Of The Canadian Patient Support Program (PSP). </a:t>
            </a:r>
            <a:r>
              <a:rPr lang="en-US" sz="1050"/>
              <a:t>(Poster discussion presented at the ESMO 2019 Congress, Sept 27-Oct 1, 2019, Barcelona).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64571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181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914400" y="1228725"/>
            <a:ext cx="2471739" cy="53104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700240" y="1985963"/>
            <a:ext cx="4277589" cy="3403266"/>
          </a:xfrm>
        </p:spPr>
        <p:txBody>
          <a:bodyPr/>
          <a:lstStyle/>
          <a:p>
            <a:pPr>
              <a:spcAft>
                <a:spcPts val="135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2"/>
                </a:solidFill>
              </a:rPr>
              <a:t>01  </a:t>
            </a:r>
            <a:r>
              <a:rPr lang="en-US" sz="1500" dirty="0"/>
              <a:t>Introduction of Session</a:t>
            </a:r>
            <a:endParaRPr lang="en-US" sz="1800" dirty="0"/>
          </a:p>
          <a:p>
            <a:pPr>
              <a:spcAft>
                <a:spcPts val="135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2"/>
                </a:solidFill>
              </a:rPr>
              <a:t>02  </a:t>
            </a:r>
            <a:r>
              <a:rPr lang="en-US" sz="1500" dirty="0"/>
              <a:t>Sandra Anderson: Patient Support Programs</a:t>
            </a:r>
            <a:endParaRPr lang="en-US" sz="1800" dirty="0"/>
          </a:p>
          <a:p>
            <a:pPr>
              <a:spcAft>
                <a:spcPts val="135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2"/>
                </a:solidFill>
              </a:rPr>
              <a:t>03  </a:t>
            </a:r>
            <a:r>
              <a:rPr lang="en-US" sz="1500" dirty="0"/>
              <a:t>Ned Pojskic: Private Payer Perspective</a:t>
            </a:r>
            <a:endParaRPr lang="en-US" sz="1800" dirty="0"/>
          </a:p>
          <a:p>
            <a:pPr>
              <a:spcAft>
                <a:spcPts val="135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2"/>
                </a:solidFill>
              </a:rPr>
              <a:t>04  </a:t>
            </a:r>
            <a:r>
              <a:rPr lang="en-US" sz="1500" dirty="0"/>
              <a:t>Durhane Wong-Rieger: Patient Voice</a:t>
            </a:r>
          </a:p>
          <a:p>
            <a:pPr>
              <a:spcAft>
                <a:spcPts val="1350"/>
              </a:spcAft>
              <a:buClr>
                <a:schemeClr val="tx1"/>
              </a:buClr>
            </a:pPr>
            <a:r>
              <a:rPr lang="en-US" sz="1800" b="1" dirty="0">
                <a:solidFill>
                  <a:schemeClr val="accent2"/>
                </a:solidFill>
              </a:rPr>
              <a:t>05</a:t>
            </a:r>
            <a:r>
              <a:rPr lang="en-US" sz="1500" b="1" dirty="0">
                <a:solidFill>
                  <a:schemeClr val="accent2"/>
                </a:solidFill>
              </a:rPr>
              <a:t>  </a:t>
            </a:r>
            <a:r>
              <a:rPr lang="en-US" sz="1500" dirty="0"/>
              <a:t>Facilitated Panel Discuss </a:t>
            </a:r>
          </a:p>
        </p:txBody>
      </p:sp>
      <p:pic>
        <p:nvPicPr>
          <p:cNvPr id="13" name="Picture Placeholder 12" descr="A picture containing person, computer, desk&#10;&#10;Description automatically generated">
            <a:extLst>
              <a:ext uri="{FF2B5EF4-FFF2-40B4-BE49-F238E27FC236}">
                <a16:creationId xmlns:a16="http://schemas.microsoft.com/office/drawing/2014/main" xmlns="" id="{B4112BB4-CCED-43CE-B67C-4449C7784C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1" r="21481"/>
          <a:stretch>
            <a:fillRect/>
          </a:stretch>
        </p:blipFill>
        <p:spPr>
          <a:xfrm>
            <a:off x="4977829" y="857250"/>
            <a:ext cx="4166171" cy="5143500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55EE41A-B1B6-47F4-9E37-DAF60811CC7C}" type="datetime1">
              <a:rPr lang="en-US">
                <a:solidFill>
                  <a:srgbClr val="3C289B"/>
                </a:solidFill>
                <a:latin typeface="Arial"/>
              </a:rPr>
              <a:pPr>
                <a:defRPr/>
              </a:pPr>
              <a:t>10/26/2021</a:t>
            </a:fld>
            <a:endParaRPr lang="en-US" dirty="0">
              <a:solidFill>
                <a:srgbClr val="3C289B"/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defTabSz="685800">
              <a:defRPr/>
            </a:pPr>
            <a:r>
              <a:rPr lang="en-US" dirty="0">
                <a:solidFill>
                  <a:srgbClr val="3C289B"/>
                </a:solidFill>
                <a:latin typeface="Arial"/>
              </a:rPr>
              <a:t>Confidential       Innomar Strategies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defTabSz="685800">
              <a:defRPr/>
            </a:pPr>
            <a:fld id="{F207DD7E-2893-4952-BB40-9A5B851D3DD5}" type="slidenum">
              <a:rPr lang="en-US">
                <a:solidFill>
                  <a:srgbClr val="3C289B"/>
                </a:solidFill>
                <a:latin typeface="Arial"/>
              </a:rPr>
              <a:pPr defTabSz="685800">
                <a:defRPr/>
              </a:pPr>
              <a:t>2</a:t>
            </a:fld>
            <a:endParaRPr lang="en-US" dirty="0">
              <a:solidFill>
                <a:srgbClr val="3C289B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1005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918737-A2AA-49EA-A58C-3E7F4DFFE1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Patient Support Programs (PSP) and Rare Disease: Utilization of RWE in Strategy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EAF992D6-62AF-4541-B65C-7C759BBA9187}"/>
              </a:ext>
            </a:extLst>
          </p:cNvPr>
          <p:cNvSpPr txBox="1">
            <a:spLocks/>
          </p:cNvSpPr>
          <p:nvPr/>
        </p:nvSpPr>
        <p:spPr>
          <a:xfrm>
            <a:off x="1179368" y="4016234"/>
            <a:ext cx="6858000" cy="613733"/>
          </a:xfrm>
          <a:prstGeom prst="rect">
            <a:avLst/>
          </a:prstGeom>
        </p:spPr>
        <p:txBody>
          <a:bodyPr vert="horz" lIns="68580" tIns="34290" rIns="68580" bIns="3429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0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defTabSz="342900">
              <a:defRPr/>
            </a:pPr>
            <a:r>
              <a:rPr lang="en-US" sz="1650" dirty="0">
                <a:solidFill>
                  <a:prstClr val="white"/>
                </a:solidFill>
              </a:rPr>
              <a:t>Ned Pojskic, PhD</a:t>
            </a:r>
          </a:p>
          <a:p>
            <a:pPr defTabSz="342900">
              <a:defRPr/>
            </a:pPr>
            <a:r>
              <a:rPr lang="en-US" sz="1650" dirty="0">
                <a:solidFill>
                  <a:prstClr val="white"/>
                </a:solidFill>
              </a:rPr>
              <a:t>Vice President, Pharmacy Benefits Management</a:t>
            </a:r>
          </a:p>
        </p:txBody>
      </p:sp>
    </p:spTree>
    <p:extLst>
      <p:ext uri="{BB962C8B-B14F-4D97-AF65-F5344CB8AC3E}">
        <p14:creationId xmlns:p14="http://schemas.microsoft.com/office/powerpoint/2010/main" val="29284165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7DE78EC9-0F17-4FE5-ABA9-45037245E0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About GSC and HBM+</a:t>
            </a:r>
          </a:p>
          <a:p>
            <a:r>
              <a:rPr lang="en-US" dirty="0"/>
              <a:t>Drug Trends</a:t>
            </a:r>
          </a:p>
          <a:p>
            <a:r>
              <a:rPr lang="en-US" dirty="0"/>
              <a:t>Real World Evidence – Role at GSC / HBM+</a:t>
            </a:r>
          </a:p>
          <a:p>
            <a:r>
              <a:rPr lang="en-US" dirty="0"/>
              <a:t>RWE and Product Listing Agreements</a:t>
            </a:r>
          </a:p>
          <a:p>
            <a:r>
              <a:rPr lang="en-US" dirty="0"/>
              <a:t>RWE – Path Forward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15CF561-EE3C-466C-97D9-95F8C4117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056561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484FF4-6415-E246-8915-7FC8337167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739" y="1239603"/>
            <a:ext cx="7784523" cy="437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789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A807B1-4685-1B45-A3B9-4930488D32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376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004D6E-4808-4546-9728-7278E3D65D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53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725723-AE9D-C34D-BF9D-2BC270DFE5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2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CFC1AD80-905F-4675-9D1C-D92C516D1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Drug review and listing process</a:t>
            </a:r>
          </a:p>
          <a:p>
            <a:pPr lvl="1"/>
            <a:r>
              <a:rPr lang="en-US" dirty="0"/>
              <a:t>Safety data</a:t>
            </a:r>
          </a:p>
          <a:p>
            <a:pPr lvl="1"/>
            <a:r>
              <a:rPr lang="en-US" dirty="0"/>
              <a:t>Efficacy data (including comparison to existing therapies)</a:t>
            </a:r>
          </a:p>
          <a:p>
            <a:pPr lvl="1"/>
            <a:r>
              <a:rPr lang="en-US" dirty="0"/>
              <a:t>Cost</a:t>
            </a:r>
          </a:p>
          <a:p>
            <a:pPr lvl="1"/>
            <a:r>
              <a:rPr lang="en-US" dirty="0"/>
              <a:t>Real world evidence (safety, efficacy and cost)</a:t>
            </a:r>
          </a:p>
          <a:p>
            <a:r>
              <a:rPr lang="en-US" b="1" dirty="0"/>
              <a:t>Ongoing formulary management</a:t>
            </a:r>
          </a:p>
          <a:p>
            <a:pPr lvl="1"/>
            <a:r>
              <a:rPr lang="en-US" dirty="0"/>
              <a:t>Actual cost and utilization relative to projection</a:t>
            </a:r>
          </a:p>
          <a:p>
            <a:pPr lvl="1"/>
            <a:r>
              <a:rPr lang="en-US" dirty="0"/>
              <a:t>Issues with adherence or overutilization </a:t>
            </a:r>
          </a:p>
          <a:p>
            <a:pPr lvl="1"/>
            <a:r>
              <a:rPr lang="en-US" dirty="0"/>
              <a:t>Off-label usage</a:t>
            </a:r>
          </a:p>
          <a:p>
            <a:pPr lvl="1"/>
            <a:r>
              <a:rPr lang="en-US" dirty="0"/>
              <a:t>Expansion of coverage criteria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AF22ECEA-40E2-4027-B6BF-5D82AB850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RWE at GSC/HBM+</a:t>
            </a:r>
          </a:p>
        </p:txBody>
      </p:sp>
    </p:spTree>
    <p:extLst>
      <p:ext uri="{BB962C8B-B14F-4D97-AF65-F5344CB8AC3E}">
        <p14:creationId xmlns:p14="http://schemas.microsoft.com/office/powerpoint/2010/main" val="887797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4D9F061B-CE88-4BD2-AF88-ECA7A2A05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Growing momentum in the United States (US) and other jurisdictions towards outcome-based agreements as health care systems move to a pay-for-performance model</a:t>
            </a:r>
          </a:p>
          <a:p>
            <a:r>
              <a:rPr lang="en-US" dirty="0"/>
              <a:t>Perceived as a mechanism to ensure greater accountability and risk sharing between health plans and manufacturers</a:t>
            </a:r>
          </a:p>
          <a:p>
            <a:r>
              <a:rPr lang="en-US" dirty="0"/>
              <a:t>Manufacturers often tend to enter into agreements post other unsuccessful listing strategies</a:t>
            </a:r>
          </a:p>
          <a:p>
            <a:r>
              <a:rPr lang="en-US" dirty="0"/>
              <a:t>Sixteen risk-sharing contracts announced publicly in the US between 2015 and 2017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Gilead and Cigna for Harvoni </a:t>
            </a:r>
          </a:p>
          <a:p>
            <a:pPr lvl="1"/>
            <a:r>
              <a:rPr lang="en-US" dirty="0"/>
              <a:t>Amgen and Harvard Pilgrim for Repatha </a:t>
            </a:r>
          </a:p>
          <a:p>
            <a:pPr lvl="1"/>
            <a:r>
              <a:rPr lang="en-US" dirty="0"/>
              <a:t>Novartis and Aetna for </a:t>
            </a:r>
            <a:r>
              <a:rPr lang="en-US" dirty="0" err="1"/>
              <a:t>Entresto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Novartis and Cigna for </a:t>
            </a:r>
            <a:r>
              <a:rPr lang="en-US" dirty="0" err="1"/>
              <a:t>Entresto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F40954C9-8537-40B3-9000-4B137B36B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RWE and Product Listing Agreements</a:t>
            </a:r>
          </a:p>
        </p:txBody>
      </p:sp>
    </p:spTree>
    <p:extLst>
      <p:ext uri="{BB962C8B-B14F-4D97-AF65-F5344CB8AC3E}">
        <p14:creationId xmlns:p14="http://schemas.microsoft.com/office/powerpoint/2010/main" val="22615918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AB9101E0-5039-4A46-9ADB-65F83789A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Agreement based on Repatha, a PCSK9 inhibitor that significantly lowers LDL cholesterol</a:t>
            </a:r>
          </a:p>
          <a:p>
            <a:r>
              <a:rPr lang="en-US" dirty="0"/>
              <a:t>Amgen will refund the full cost of treatment for all eligible patients who suffer a heart attack or a stroke when taking Repatha</a:t>
            </a:r>
          </a:p>
          <a:p>
            <a:r>
              <a:rPr lang="en-US" dirty="0"/>
              <a:t>Patients should adhere to Repatha regimen for at least 6 months before a cardiac event occurs in order to be eligible in outcomes calculations</a:t>
            </a:r>
          </a:p>
          <a:p>
            <a:r>
              <a:rPr lang="en-US" dirty="0"/>
              <a:t>Amgen refund includes any out-of-pocket costs a member has paid for Repatha</a:t>
            </a:r>
          </a:p>
          <a:p>
            <a:r>
              <a:rPr lang="en-US" dirty="0"/>
              <a:t>Harvard Pilgrim to “refine their utilization management criteria to accelerate access for their high-risk patients”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1438BD-AABE-4E00-A523-5433B0D9B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Outcome-Based PLAs – Repatha Example</a:t>
            </a:r>
          </a:p>
        </p:txBody>
      </p:sp>
    </p:spTree>
    <p:extLst>
      <p:ext uri="{BB962C8B-B14F-4D97-AF65-F5344CB8AC3E}">
        <p14:creationId xmlns:p14="http://schemas.microsoft.com/office/powerpoint/2010/main" val="28496678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E95ACFC-3F72-4488-9329-8C101AD29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285" y="1159552"/>
            <a:ext cx="5953431" cy="453889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9181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AAE385-B74F-4F3E-AE20-42668394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176" y="1898650"/>
            <a:ext cx="4783930" cy="1668464"/>
          </a:xfrm>
        </p:spPr>
        <p:txBody>
          <a:bodyPr/>
          <a:lstStyle/>
          <a:p>
            <a:r>
              <a:rPr lang="en-US" dirty="0"/>
              <a:t>Patient Support Programs and Real-World Evidence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1562FF6-B04A-4020-A613-7E0DD1653F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Sandra Anderson </a:t>
            </a:r>
          </a:p>
        </p:txBody>
      </p:sp>
    </p:spTree>
    <p:extLst>
      <p:ext uri="{BB962C8B-B14F-4D97-AF65-F5344CB8AC3E}">
        <p14:creationId xmlns:p14="http://schemas.microsoft.com/office/powerpoint/2010/main" val="39964696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DF9357C-7326-4D9F-A8E2-80B7449CB8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1" y="2515782"/>
            <a:ext cx="4896101" cy="2443288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9CFA9D5D-35F0-4BC6-9F95-A1A2FD27E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Outcome-Based Agreements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DDAAB4A-5161-474E-BA82-01D9A60EF8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46" y="1657108"/>
            <a:ext cx="3590059" cy="354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8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FF7734D4-7556-4BB7-9FC7-BD691CEC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RWE and PLAs - Challenges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CCC365B3-5BEA-4062-A9F6-E0F02B0B6A83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457200" rtl="0" eaLnBrk="1" latinLnBrk="0" hangingPunct="1"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1pPr>
            <a:lvl2pPr marL="4572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SzPct val="80000"/>
              <a:buFont typeface="Arial" pitchFamily="34" charset="0"/>
              <a:buChar char="–"/>
              <a:defRPr sz="1800" kern="120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2pPr>
            <a:lvl3pPr marL="6858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636466"/>
                </a:solidFill>
                <a:latin typeface="Arial"/>
                <a:ea typeface="+mn-ea"/>
                <a:cs typeface="Arial"/>
              </a:defRPr>
            </a:lvl3pPr>
            <a:lvl4pPr marL="9144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Char char="–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Clr>
                <a:schemeClr val="tx2"/>
              </a:buClr>
              <a:buFont typeface="Arial"/>
              <a:buNone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en-US" dirty="0"/>
              <a:t>Availability/accessibility of data for outcome measurement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Agreement as to relevant clinical outcomes and associated contractual challenges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Cost of administration of agreement and collection of data relative to potential savings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Both parties challenged to assess risk in absence of existing real world data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Lack of control over product prescribing/use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Plan member shifting between insurers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76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8CB36739-F770-46FD-83C9-F31F2A380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Preferred pharmacy networks and associated case management / health management infrastructure well positioned for data collection and generation of RWE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Significant patient assistance program infrastructure; data collected needs standardization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Physicians already accustomed to prior authorization processes and subsequent re-approvals for high cost drugs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Potential for closer collaboration with public sector including data available through provincial repositories (e.g. ICES in Ontario)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Rare diseases and new emerging gene therapies present excellent opportunity for testing of concept – growing startup involvement in this space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E4729CC-8954-44E4-A0FA-4B13C08AF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PLAs and RWE - Opportunities</a:t>
            </a:r>
          </a:p>
        </p:txBody>
      </p:sp>
    </p:spTree>
    <p:extLst>
      <p:ext uri="{BB962C8B-B14F-4D97-AF65-F5344CB8AC3E}">
        <p14:creationId xmlns:p14="http://schemas.microsoft.com/office/powerpoint/2010/main" val="4029121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79138D21-8F1E-4648-9B54-D1E48A560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Rare Diseases and RWE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37C453E-1138-4053-A0D6-B8B503D1AE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" y="1647403"/>
            <a:ext cx="5609939" cy="3563195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BBE6E50F-20CE-4EC6-84AA-F1AC1FB7F1CD}"/>
              </a:ext>
            </a:extLst>
          </p:cNvPr>
          <p:cNvSpPr/>
          <p:nvPr/>
        </p:nvSpPr>
        <p:spPr>
          <a:xfrm>
            <a:off x="435265" y="3818660"/>
            <a:ext cx="5517572" cy="10858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>
              <a:defRPr/>
            </a:pPr>
            <a:endParaRPr lang="en-US" sz="1350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8022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17003C6F-D800-407C-A63B-D3A7576EEF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0486" y="1017986"/>
            <a:ext cx="4144463" cy="467525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76294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6BBF4-D5E0-44FC-BDFB-938839B7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472" y="1061257"/>
            <a:ext cx="4431251" cy="458100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27820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0367400-3EDA-4BB2-94E6-2E3803B71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13" y="1308868"/>
            <a:ext cx="7119297" cy="41432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5005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3000" dirty="0"/>
              <a:t>Real-world data (RWD) / real-world evidence (RWE) for Rare Disease Drugs</a:t>
            </a:r>
            <a:endParaRPr 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657599"/>
            <a:ext cx="7848600" cy="1314450"/>
          </a:xfrm>
        </p:spPr>
        <p:txBody>
          <a:bodyPr>
            <a:normAutofit/>
          </a:bodyPr>
          <a:lstStyle/>
          <a:p>
            <a:pPr algn="r"/>
            <a:r>
              <a:rPr lang="en-CA" sz="1500" b="1" dirty="0"/>
              <a:t>CAPT</a:t>
            </a:r>
          </a:p>
          <a:p>
            <a:pPr algn="r"/>
            <a:r>
              <a:rPr lang="en-CA" sz="1500" b="1" dirty="0"/>
              <a:t>Durhane Wong-Rieger</a:t>
            </a:r>
          </a:p>
          <a:p>
            <a:pPr algn="r"/>
            <a:r>
              <a:rPr lang="en-CA" sz="1500" b="1" dirty="0"/>
              <a:t>Canadian Organization for Rare Disorders</a:t>
            </a:r>
          </a:p>
          <a:p>
            <a:pPr algn="r"/>
            <a:r>
              <a:rPr lang="en-CA" sz="1500" b="1" dirty="0"/>
              <a:t>October 26, 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62F131-8F47-6349-BAE6-ED126371F2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27" y="3657600"/>
            <a:ext cx="3394364" cy="194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192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2353A8-3A35-EF4C-8875-674130C0B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Rare Disease Strategy - Five-point Action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E1942E-86C7-0F42-AA69-A1A060FDFE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/>
              <a:t>Improving early detection and prevention,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Providing timely, equitable and evidence-informed care,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Enhancing community support,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Providing sustainable access to promising therapies and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/>
              <a:t>Promoting innovative research</a:t>
            </a:r>
          </a:p>
        </p:txBody>
      </p:sp>
    </p:spTree>
    <p:extLst>
      <p:ext uri="{BB962C8B-B14F-4D97-AF65-F5344CB8AC3E}">
        <p14:creationId xmlns:p14="http://schemas.microsoft.com/office/powerpoint/2010/main" val="35351043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5388BB-BB00-AE44-B5D1-88B13ECEC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12-Steps to a National Rare Disease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F072D4-5CE1-694F-96D2-D88BE8F3C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Patient empowerment:</a:t>
            </a:r>
            <a:r>
              <a:rPr lang="en-US" dirty="0"/>
              <a:t> Empower patient organizations and patient advocates as active full partners </a:t>
            </a:r>
          </a:p>
          <a:p>
            <a:r>
              <a:rPr lang="en-US" dirty="0">
                <a:solidFill>
                  <a:schemeClr val="tx2"/>
                </a:solidFill>
              </a:rPr>
              <a:t>Creation of a Canadian Rare Drug Agency: </a:t>
            </a:r>
            <a:r>
              <a:rPr lang="en-US" dirty="0"/>
              <a:t>independent, transparent, publicly accountable agency with responsibility for all aspects of the review of drugs for rare diseases, in coordination with Health Canada </a:t>
            </a:r>
          </a:p>
          <a:p>
            <a:r>
              <a:rPr lang="en-US" dirty="0">
                <a:solidFill>
                  <a:schemeClr val="tx2"/>
                </a:solidFill>
              </a:rPr>
              <a:t>Create R&amp;D incentives: </a:t>
            </a:r>
            <a:r>
              <a:rPr lang="en-US" dirty="0"/>
              <a:t>Invest in Research and Development to support therapeutic product accessibility, monitoring, and evaluation. Build capacity for drug discovery, technological innovation, manufacturing and production, and (global) distribution. </a:t>
            </a:r>
          </a:p>
          <a:p>
            <a:r>
              <a:rPr lang="en-US" dirty="0">
                <a:solidFill>
                  <a:schemeClr val="tx2"/>
                </a:solidFill>
              </a:rPr>
              <a:t>Speed up access to treatment: </a:t>
            </a:r>
            <a:r>
              <a:rPr lang="en-US" dirty="0"/>
              <a:t>Ensure timely availability of new treatments by establishing a competitive and viable environment, including supportive mechanisms for clinical trials, early access programs, clinical site development, patient registries, and patient support programs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7695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Rechteck 272">
            <a:extLst>
              <a:ext uri="{FF2B5EF4-FFF2-40B4-BE49-F238E27FC236}">
                <a16:creationId xmlns:a16="http://schemas.microsoft.com/office/drawing/2014/main" xmlns="" id="{1CDD8396-2713-5F4F-8D90-F77D8831BAF3}"/>
              </a:ext>
            </a:extLst>
          </p:cNvPr>
          <p:cNvSpPr/>
          <p:nvPr/>
        </p:nvSpPr>
        <p:spPr>
          <a:xfrm>
            <a:off x="638174" y="857250"/>
            <a:ext cx="850582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68" name="Gruppieren 267">
            <a:extLst>
              <a:ext uri="{FF2B5EF4-FFF2-40B4-BE49-F238E27FC236}">
                <a16:creationId xmlns:a16="http://schemas.microsoft.com/office/drawing/2014/main" xmlns="" id="{F8E3286E-089B-F943-ACEC-C494B6FCA9D8}"/>
              </a:ext>
            </a:extLst>
          </p:cNvPr>
          <p:cNvGrpSpPr/>
          <p:nvPr/>
        </p:nvGrpSpPr>
        <p:grpSpPr>
          <a:xfrm>
            <a:off x="914400" y="-479521"/>
            <a:ext cx="8663554" cy="8063421"/>
            <a:chOff x="1460974" y="-1336771"/>
            <a:chExt cx="8663554" cy="8063421"/>
          </a:xfrm>
        </p:grpSpPr>
        <p:sp>
          <p:nvSpPr>
            <p:cNvPr id="221" name="Arc 80">
              <a:extLst>
                <a:ext uri="{FF2B5EF4-FFF2-40B4-BE49-F238E27FC236}">
                  <a16:creationId xmlns:a16="http://schemas.microsoft.com/office/drawing/2014/main" xmlns="" id="{2A3C7E12-0228-F343-9EF8-00C43C6EC2D3}"/>
                </a:ext>
              </a:extLst>
            </p:cNvPr>
            <p:cNvSpPr/>
            <p:nvPr/>
          </p:nvSpPr>
          <p:spPr>
            <a:xfrm rot="18145228">
              <a:off x="4356359" y="673923"/>
              <a:ext cx="2654519" cy="293242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2" name="Arc 81">
              <a:extLst>
                <a:ext uri="{FF2B5EF4-FFF2-40B4-BE49-F238E27FC236}">
                  <a16:creationId xmlns:a16="http://schemas.microsoft.com/office/drawing/2014/main" xmlns="" id="{888569B1-E755-EB42-9B0D-DF6ED72CB79D}"/>
                </a:ext>
              </a:extLst>
            </p:cNvPr>
            <p:cNvSpPr/>
            <p:nvPr/>
          </p:nvSpPr>
          <p:spPr>
            <a:xfrm rot="3449708" flipH="1">
              <a:off x="5239815" y="1056547"/>
              <a:ext cx="1943018" cy="214643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4" name="Arc 84">
              <a:extLst>
                <a:ext uri="{FF2B5EF4-FFF2-40B4-BE49-F238E27FC236}">
                  <a16:creationId xmlns:a16="http://schemas.microsoft.com/office/drawing/2014/main" xmlns="" id="{213DC0C7-E9F7-3846-BD9A-4D33ED909D03}"/>
                </a:ext>
              </a:extLst>
            </p:cNvPr>
            <p:cNvSpPr/>
            <p:nvPr/>
          </p:nvSpPr>
          <p:spPr>
            <a:xfrm rot="7178070" flipH="1">
              <a:off x="5588045" y="1465569"/>
              <a:ext cx="1943018" cy="214643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5" name="Arc 85">
              <a:extLst>
                <a:ext uri="{FF2B5EF4-FFF2-40B4-BE49-F238E27FC236}">
                  <a16:creationId xmlns:a16="http://schemas.microsoft.com/office/drawing/2014/main" xmlns="" id="{9EEF3869-20C2-954E-A286-391B372F918A}"/>
                </a:ext>
              </a:extLst>
            </p:cNvPr>
            <p:cNvSpPr/>
            <p:nvPr/>
          </p:nvSpPr>
          <p:spPr>
            <a:xfrm rot="17621377" flipH="1">
              <a:off x="4401368" y="1561939"/>
              <a:ext cx="1943018" cy="214643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6" name="Arc 86">
              <a:extLst>
                <a:ext uri="{FF2B5EF4-FFF2-40B4-BE49-F238E27FC236}">
                  <a16:creationId xmlns:a16="http://schemas.microsoft.com/office/drawing/2014/main" xmlns="" id="{84C629EB-5A1F-DD46-AFE7-3E99E0D2FD0A}"/>
                </a:ext>
              </a:extLst>
            </p:cNvPr>
            <p:cNvSpPr/>
            <p:nvPr/>
          </p:nvSpPr>
          <p:spPr>
            <a:xfrm rot="14671280" flipH="1">
              <a:off x="4846340" y="2198747"/>
              <a:ext cx="1943018" cy="214643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7" name="Arc 87">
              <a:extLst>
                <a:ext uri="{FF2B5EF4-FFF2-40B4-BE49-F238E27FC236}">
                  <a16:creationId xmlns:a16="http://schemas.microsoft.com/office/drawing/2014/main" xmlns="" id="{F288C2C0-B7C5-FE40-9E4D-C5A131634910}"/>
                </a:ext>
              </a:extLst>
            </p:cNvPr>
            <p:cNvSpPr/>
            <p:nvPr/>
          </p:nvSpPr>
          <p:spPr>
            <a:xfrm flipH="1">
              <a:off x="4624316" y="1123791"/>
              <a:ext cx="1943018" cy="214643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8" name="Arc 88">
              <a:extLst>
                <a:ext uri="{FF2B5EF4-FFF2-40B4-BE49-F238E27FC236}">
                  <a16:creationId xmlns:a16="http://schemas.microsoft.com/office/drawing/2014/main" xmlns="" id="{FB4AB16A-C747-6441-9463-5E32C331DF9E}"/>
                </a:ext>
              </a:extLst>
            </p:cNvPr>
            <p:cNvSpPr/>
            <p:nvPr/>
          </p:nvSpPr>
          <p:spPr>
            <a:xfrm rot="14125467">
              <a:off x="4042034" y="953780"/>
              <a:ext cx="2654519" cy="293242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29" name="Arc 89">
              <a:extLst>
                <a:ext uri="{FF2B5EF4-FFF2-40B4-BE49-F238E27FC236}">
                  <a16:creationId xmlns:a16="http://schemas.microsoft.com/office/drawing/2014/main" xmlns="" id="{E4E00D22-3739-C341-882D-BE19C36EF328}"/>
                </a:ext>
              </a:extLst>
            </p:cNvPr>
            <p:cNvSpPr/>
            <p:nvPr/>
          </p:nvSpPr>
          <p:spPr>
            <a:xfrm rot="11013826">
              <a:off x="4290565" y="1671011"/>
              <a:ext cx="2654519" cy="293242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30" name="Arc 90">
              <a:extLst>
                <a:ext uri="{FF2B5EF4-FFF2-40B4-BE49-F238E27FC236}">
                  <a16:creationId xmlns:a16="http://schemas.microsoft.com/office/drawing/2014/main" xmlns="" id="{B9665AA4-313F-C745-B912-D6AB5358AE45}"/>
                </a:ext>
              </a:extLst>
            </p:cNvPr>
            <p:cNvSpPr/>
            <p:nvPr/>
          </p:nvSpPr>
          <p:spPr>
            <a:xfrm rot="7217086">
              <a:off x="4906427" y="1774061"/>
              <a:ext cx="2654519" cy="293242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31" name="Arc 91">
              <a:extLst>
                <a:ext uri="{FF2B5EF4-FFF2-40B4-BE49-F238E27FC236}">
                  <a16:creationId xmlns:a16="http://schemas.microsoft.com/office/drawing/2014/main" xmlns="" id="{30F5C135-3DE2-FF4F-A876-7A9C1AD043FA}"/>
                </a:ext>
              </a:extLst>
            </p:cNvPr>
            <p:cNvSpPr/>
            <p:nvPr/>
          </p:nvSpPr>
          <p:spPr>
            <a:xfrm rot="3691862">
              <a:off x="5239501" y="1274882"/>
              <a:ext cx="2654519" cy="293242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32" name="Arc 93">
              <a:extLst>
                <a:ext uri="{FF2B5EF4-FFF2-40B4-BE49-F238E27FC236}">
                  <a16:creationId xmlns:a16="http://schemas.microsoft.com/office/drawing/2014/main" xmlns="" id="{C01B5E16-B3B3-EB43-BF72-43C015F4EF7F}"/>
                </a:ext>
              </a:extLst>
            </p:cNvPr>
            <p:cNvSpPr/>
            <p:nvPr/>
          </p:nvSpPr>
          <p:spPr>
            <a:xfrm>
              <a:off x="5068051" y="769451"/>
              <a:ext cx="2654519" cy="293242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54" name="Arc 115">
              <a:extLst>
                <a:ext uri="{FF2B5EF4-FFF2-40B4-BE49-F238E27FC236}">
                  <a16:creationId xmlns:a16="http://schemas.microsoft.com/office/drawing/2014/main" xmlns="" id="{D0F3B960-77E2-D749-B3B7-E8BAD9E59151}"/>
                </a:ext>
              </a:extLst>
            </p:cNvPr>
            <p:cNvSpPr/>
            <p:nvPr/>
          </p:nvSpPr>
          <p:spPr>
            <a:xfrm rot="16860926">
              <a:off x="5433307" y="1537909"/>
              <a:ext cx="3314281" cy="3661263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55" name="Arc 116">
              <a:extLst>
                <a:ext uri="{FF2B5EF4-FFF2-40B4-BE49-F238E27FC236}">
                  <a16:creationId xmlns:a16="http://schemas.microsoft.com/office/drawing/2014/main" xmlns="" id="{F474BEBC-4C32-4B4E-A087-C539086064F8}"/>
                </a:ext>
              </a:extLst>
            </p:cNvPr>
            <p:cNvSpPr/>
            <p:nvPr/>
          </p:nvSpPr>
          <p:spPr>
            <a:xfrm rot="12884087">
              <a:off x="5294011" y="65652"/>
              <a:ext cx="3314281" cy="3661263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56" name="Arc 117">
              <a:extLst>
                <a:ext uri="{FF2B5EF4-FFF2-40B4-BE49-F238E27FC236}">
                  <a16:creationId xmlns:a16="http://schemas.microsoft.com/office/drawing/2014/main" xmlns="" id="{1B220DE2-69A0-7945-A431-8B3F4454135B}"/>
                </a:ext>
              </a:extLst>
            </p:cNvPr>
            <p:cNvSpPr/>
            <p:nvPr/>
          </p:nvSpPr>
          <p:spPr>
            <a:xfrm rot="6094782" flipH="1">
              <a:off x="3067433" y="1035660"/>
              <a:ext cx="3314281" cy="3661263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57" name="Arc 118">
              <a:extLst>
                <a:ext uri="{FF2B5EF4-FFF2-40B4-BE49-F238E27FC236}">
                  <a16:creationId xmlns:a16="http://schemas.microsoft.com/office/drawing/2014/main" xmlns="" id="{F64315E4-7F4C-4443-9745-CF684B34CF8F}"/>
                </a:ext>
              </a:extLst>
            </p:cNvPr>
            <p:cNvSpPr/>
            <p:nvPr/>
          </p:nvSpPr>
          <p:spPr>
            <a:xfrm rot="956923">
              <a:off x="3094989" y="1754405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58" name="Arc 119">
              <a:extLst>
                <a:ext uri="{FF2B5EF4-FFF2-40B4-BE49-F238E27FC236}">
                  <a16:creationId xmlns:a16="http://schemas.microsoft.com/office/drawing/2014/main" xmlns="" id="{F1AC92FC-14DD-5F4A-A05C-CD13CD593E3A}"/>
                </a:ext>
              </a:extLst>
            </p:cNvPr>
            <p:cNvSpPr/>
            <p:nvPr/>
          </p:nvSpPr>
          <p:spPr>
            <a:xfrm rot="10247883" flipH="1">
              <a:off x="1460974" y="-1336771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59" name="Arc 120">
              <a:extLst>
                <a:ext uri="{FF2B5EF4-FFF2-40B4-BE49-F238E27FC236}">
                  <a16:creationId xmlns:a16="http://schemas.microsoft.com/office/drawing/2014/main" xmlns="" id="{C2930602-3BC7-8F45-B0C2-2AC55BCB47AF}"/>
                </a:ext>
              </a:extLst>
            </p:cNvPr>
            <p:cNvSpPr/>
            <p:nvPr/>
          </p:nvSpPr>
          <p:spPr>
            <a:xfrm rot="2254967" flipH="1">
              <a:off x="4697646" y="2194430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60" name="Arc 121">
              <a:extLst>
                <a:ext uri="{FF2B5EF4-FFF2-40B4-BE49-F238E27FC236}">
                  <a16:creationId xmlns:a16="http://schemas.microsoft.com/office/drawing/2014/main" xmlns="" id="{22D4AEAC-D079-3F47-B61B-3C313CEDBE50}"/>
                </a:ext>
              </a:extLst>
            </p:cNvPr>
            <p:cNvSpPr/>
            <p:nvPr/>
          </p:nvSpPr>
          <p:spPr>
            <a:xfrm rot="333551" flipH="1">
              <a:off x="5191981" y="1063480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61" name="Arc 122">
              <a:extLst>
                <a:ext uri="{FF2B5EF4-FFF2-40B4-BE49-F238E27FC236}">
                  <a16:creationId xmlns:a16="http://schemas.microsoft.com/office/drawing/2014/main" xmlns="" id="{C97D14DB-2F05-E441-83B6-E264AB626B7B}"/>
                </a:ext>
              </a:extLst>
            </p:cNvPr>
            <p:cNvSpPr/>
            <p:nvPr/>
          </p:nvSpPr>
          <p:spPr>
            <a:xfrm rot="15158784" flipH="1">
              <a:off x="4971050" y="-852533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62" name="Arc 123">
              <a:extLst>
                <a:ext uri="{FF2B5EF4-FFF2-40B4-BE49-F238E27FC236}">
                  <a16:creationId xmlns:a16="http://schemas.microsoft.com/office/drawing/2014/main" xmlns="" id="{FF3A1DD3-5EB3-1C41-ABAE-B51386DEC8E8}"/>
                </a:ext>
              </a:extLst>
            </p:cNvPr>
            <p:cNvSpPr/>
            <p:nvPr/>
          </p:nvSpPr>
          <p:spPr>
            <a:xfrm rot="2137839" flipH="1">
              <a:off x="2984422" y="1196783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63" name="Arc 124">
              <a:extLst>
                <a:ext uri="{FF2B5EF4-FFF2-40B4-BE49-F238E27FC236}">
                  <a16:creationId xmlns:a16="http://schemas.microsoft.com/office/drawing/2014/main" xmlns="" id="{03F9B868-29FE-2F43-BC65-92DF3CE9C5AE}"/>
                </a:ext>
              </a:extLst>
            </p:cNvPr>
            <p:cNvSpPr/>
            <p:nvPr/>
          </p:nvSpPr>
          <p:spPr>
            <a:xfrm rot="12973490" flipH="1">
              <a:off x="4721342" y="-407640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264" name="Arc 125">
              <a:extLst>
                <a:ext uri="{FF2B5EF4-FFF2-40B4-BE49-F238E27FC236}">
                  <a16:creationId xmlns:a16="http://schemas.microsoft.com/office/drawing/2014/main" xmlns="" id="{36E2678C-5455-654B-ADAE-07BA5D4B8D64}"/>
                </a:ext>
              </a:extLst>
            </p:cNvPr>
            <p:cNvSpPr/>
            <p:nvPr/>
          </p:nvSpPr>
          <p:spPr>
            <a:xfrm rot="19790708" flipH="1">
              <a:off x="6021832" y="2015243"/>
              <a:ext cx="4102696" cy="4532220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</p:grpSp>
      <p:sp>
        <p:nvSpPr>
          <p:cNvPr id="8" name="Titel 7">
            <a:extLst>
              <a:ext uri="{FF2B5EF4-FFF2-40B4-BE49-F238E27FC236}">
                <a16:creationId xmlns:a16="http://schemas.microsoft.com/office/drawing/2014/main" xmlns="" id="{657E4F53-96AC-074B-B885-A7374531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85" y="1041153"/>
            <a:ext cx="2898381" cy="849312"/>
          </a:xfrm>
        </p:spPr>
        <p:txBody>
          <a:bodyPr/>
          <a:lstStyle/>
          <a:p>
            <a:r>
              <a:rPr lang="en-US" dirty="0"/>
              <a:t>Navigating a complex </a:t>
            </a:r>
            <a:br>
              <a:rPr lang="en-US" dirty="0"/>
            </a:br>
            <a:r>
              <a:rPr lang="en-US" dirty="0"/>
              <a:t>DRD ecosystem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xmlns="" id="{52F5AB7C-D51D-6E4D-AD77-9C532CA92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36A71-A1EC-49E3-B9DE-E0847722CD92}" type="datetime1">
              <a:rPr lang="en-US" smtClean="0"/>
              <a:t>10/26/2021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xmlns="" id="{6E934851-2524-194E-8442-4889B0C93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      Innomar Strategies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172350B6-774C-D644-9ACA-DD9A2B9D0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DD7E-2893-4952-BB40-9A5B851D3DD5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274" name="Gruppieren 273">
            <a:extLst>
              <a:ext uri="{FF2B5EF4-FFF2-40B4-BE49-F238E27FC236}">
                <a16:creationId xmlns:a16="http://schemas.microsoft.com/office/drawing/2014/main" xmlns="" id="{AE1E02BE-ABD0-BB44-9793-2941FDC16158}"/>
              </a:ext>
            </a:extLst>
          </p:cNvPr>
          <p:cNvGrpSpPr/>
          <p:nvPr/>
        </p:nvGrpSpPr>
        <p:grpSpPr>
          <a:xfrm>
            <a:off x="2651456" y="1489779"/>
            <a:ext cx="5555286" cy="4074319"/>
            <a:chOff x="3198030" y="632528"/>
            <a:chExt cx="5555286" cy="4074319"/>
          </a:xfrm>
        </p:grpSpPr>
        <p:sp>
          <p:nvSpPr>
            <p:cNvPr id="191" name="Oval 14">
              <a:extLst>
                <a:ext uri="{FF2B5EF4-FFF2-40B4-BE49-F238E27FC236}">
                  <a16:creationId xmlns:a16="http://schemas.microsoft.com/office/drawing/2014/main" xmlns="" id="{0051E1F0-A036-3242-8C50-44EB74CD96A2}"/>
                </a:ext>
              </a:extLst>
            </p:cNvPr>
            <p:cNvSpPr/>
            <p:nvPr/>
          </p:nvSpPr>
          <p:spPr>
            <a:xfrm>
              <a:off x="4154878" y="1500011"/>
              <a:ext cx="584360" cy="5553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algn="ctr" defTabSz="33336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750" dirty="0">
                  <a:solidFill>
                    <a:prstClr val="white"/>
                  </a:solidFill>
                  <a:latin typeface="Arial"/>
                </a:rPr>
                <a:t>EAP Counselor</a:t>
              </a:r>
            </a:p>
          </p:txBody>
        </p:sp>
        <p:grpSp>
          <p:nvGrpSpPr>
            <p:cNvPr id="193" name="Group 12">
              <a:extLst>
                <a:ext uri="{FF2B5EF4-FFF2-40B4-BE49-F238E27FC236}">
                  <a16:creationId xmlns:a16="http://schemas.microsoft.com/office/drawing/2014/main" xmlns="" id="{EBD6C253-981A-0F4E-94B1-9A1346D2EFEE}"/>
                </a:ext>
              </a:extLst>
            </p:cNvPr>
            <p:cNvGrpSpPr/>
            <p:nvPr/>
          </p:nvGrpSpPr>
          <p:grpSpPr>
            <a:xfrm>
              <a:off x="5610679" y="2306547"/>
              <a:ext cx="735551" cy="728663"/>
              <a:chOff x="4086224" y="3028950"/>
              <a:chExt cx="980734" cy="971550"/>
            </a:xfrm>
            <a:solidFill>
              <a:schemeClr val="bg1">
                <a:lumMod val="95000"/>
              </a:schemeClr>
            </a:solidFill>
          </p:grpSpPr>
          <p:sp>
            <p:nvSpPr>
              <p:cNvPr id="194" name="Oval 193">
                <a:extLst>
                  <a:ext uri="{FF2B5EF4-FFF2-40B4-BE49-F238E27FC236}">
                    <a16:creationId xmlns:a16="http://schemas.microsoft.com/office/drawing/2014/main" xmlns="" id="{4B12BC44-550D-F140-80FD-D68308497AF9}"/>
                  </a:ext>
                </a:extLst>
              </p:cNvPr>
              <p:cNvSpPr/>
              <p:nvPr/>
            </p:nvSpPr>
            <p:spPr>
              <a:xfrm>
                <a:off x="4086225" y="3028950"/>
                <a:ext cx="971550" cy="971550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96" name="TextBox 4">
                <a:extLst>
                  <a:ext uri="{FF2B5EF4-FFF2-40B4-BE49-F238E27FC236}">
                    <a16:creationId xmlns:a16="http://schemas.microsoft.com/office/drawing/2014/main" xmlns="" id="{2F94210C-C13F-A54C-85B6-1FF3EF0A3AE5}"/>
                  </a:ext>
                </a:extLst>
              </p:cNvPr>
              <p:cNvSpPr txBox="1"/>
              <p:nvPr/>
            </p:nvSpPr>
            <p:spPr>
              <a:xfrm>
                <a:off x="4086224" y="3563328"/>
                <a:ext cx="980734" cy="28725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Arial"/>
                  </a:rPr>
                  <a:t>Patient</a:t>
                </a:r>
                <a:endParaRPr lang="en-US" sz="750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  <p:grpSp>
          <p:nvGrpSpPr>
            <p:cNvPr id="197" name="Group 74">
              <a:extLst>
                <a:ext uri="{FF2B5EF4-FFF2-40B4-BE49-F238E27FC236}">
                  <a16:creationId xmlns:a16="http://schemas.microsoft.com/office/drawing/2014/main" xmlns="" id="{EF3D4270-2BB5-2A41-B5B9-FDD574F446D7}"/>
                </a:ext>
              </a:extLst>
            </p:cNvPr>
            <p:cNvGrpSpPr/>
            <p:nvPr/>
          </p:nvGrpSpPr>
          <p:grpSpPr>
            <a:xfrm>
              <a:off x="7077741" y="1421913"/>
              <a:ext cx="733214" cy="728663"/>
              <a:chOff x="6042307" y="2171700"/>
              <a:chExt cx="977618" cy="971550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xmlns="" id="{3351416E-1B87-7149-84AA-A7F319BAADFD}"/>
                  </a:ext>
                </a:extLst>
              </p:cNvPr>
              <p:cNvSpPr/>
              <p:nvPr/>
            </p:nvSpPr>
            <p:spPr>
              <a:xfrm>
                <a:off x="6048375" y="2171700"/>
                <a:ext cx="971550" cy="971550"/>
              </a:xfrm>
              <a:prstGeom prst="ellipse">
                <a:avLst/>
              </a:prstGeom>
              <a:solidFill>
                <a:schemeClr val="tx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99" name="TextBox 49">
                <a:extLst>
                  <a:ext uri="{FF2B5EF4-FFF2-40B4-BE49-F238E27FC236}">
                    <a16:creationId xmlns:a16="http://schemas.microsoft.com/office/drawing/2014/main" xmlns="" id="{C3126B16-523B-3F49-AF2B-565CB240E636}"/>
                  </a:ext>
                </a:extLst>
              </p:cNvPr>
              <p:cNvSpPr txBox="1"/>
              <p:nvPr/>
            </p:nvSpPr>
            <p:spPr>
              <a:xfrm>
                <a:off x="6042307" y="2434353"/>
                <a:ext cx="973298" cy="4514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Private</a:t>
                </a:r>
                <a:br>
                  <a:rPr lang="en-US" sz="800" dirty="0">
                    <a:solidFill>
                      <a:prstClr val="white"/>
                    </a:solidFill>
                    <a:latin typeface="Arial"/>
                  </a:rPr>
                </a:b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payers</a:t>
                </a:r>
              </a:p>
            </p:txBody>
          </p:sp>
        </p:grpSp>
        <p:grpSp>
          <p:nvGrpSpPr>
            <p:cNvPr id="201" name="Group 75">
              <a:extLst>
                <a:ext uri="{FF2B5EF4-FFF2-40B4-BE49-F238E27FC236}">
                  <a16:creationId xmlns:a16="http://schemas.microsoft.com/office/drawing/2014/main" xmlns="" id="{0A387F92-CF4A-5349-B500-8740C4343AF5}"/>
                </a:ext>
              </a:extLst>
            </p:cNvPr>
            <p:cNvGrpSpPr/>
            <p:nvPr/>
          </p:nvGrpSpPr>
          <p:grpSpPr>
            <a:xfrm>
              <a:off x="4181930" y="3106647"/>
              <a:ext cx="728663" cy="728663"/>
              <a:chOff x="5329830" y="3333750"/>
              <a:chExt cx="971550" cy="971550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xmlns="" id="{0C2C8F25-7D0B-4F4F-A798-B92747581CDC}"/>
                  </a:ext>
                </a:extLst>
              </p:cNvPr>
              <p:cNvSpPr/>
              <p:nvPr/>
            </p:nvSpPr>
            <p:spPr>
              <a:xfrm>
                <a:off x="5329830" y="3333750"/>
                <a:ext cx="971550" cy="971550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03" name="TextBox 61">
                <a:extLst>
                  <a:ext uri="{FF2B5EF4-FFF2-40B4-BE49-F238E27FC236}">
                    <a16:creationId xmlns:a16="http://schemas.microsoft.com/office/drawing/2014/main" xmlns="" id="{F0AA95E2-268E-6E42-8978-CC45C9CBEBA6}"/>
                  </a:ext>
                </a:extLst>
              </p:cNvPr>
              <p:cNvSpPr txBox="1"/>
              <p:nvPr/>
            </p:nvSpPr>
            <p:spPr>
              <a:xfrm>
                <a:off x="5486243" y="3599002"/>
                <a:ext cx="658728" cy="4514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Public</a:t>
                </a:r>
                <a:br>
                  <a:rPr lang="en-US" sz="800" dirty="0">
                    <a:solidFill>
                      <a:prstClr val="white"/>
                    </a:solidFill>
                    <a:latin typeface="Arial"/>
                  </a:rPr>
                </a:b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payers</a:t>
                </a:r>
              </a:p>
            </p:txBody>
          </p:sp>
        </p:grpSp>
        <p:grpSp>
          <p:nvGrpSpPr>
            <p:cNvPr id="205" name="Group 72">
              <a:extLst>
                <a:ext uri="{FF2B5EF4-FFF2-40B4-BE49-F238E27FC236}">
                  <a16:creationId xmlns:a16="http://schemas.microsoft.com/office/drawing/2014/main" xmlns="" id="{242BA64A-A267-764C-92DE-BE889C3C4019}"/>
                </a:ext>
              </a:extLst>
            </p:cNvPr>
            <p:cNvGrpSpPr/>
            <p:nvPr/>
          </p:nvGrpSpPr>
          <p:grpSpPr>
            <a:xfrm>
              <a:off x="5605084" y="632528"/>
              <a:ext cx="739972" cy="728663"/>
              <a:chOff x="2173765" y="1454150"/>
              <a:chExt cx="986629" cy="971550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xmlns="" id="{22E8024A-7CC5-4C42-B2FA-092A985DD246}"/>
                  </a:ext>
                </a:extLst>
              </p:cNvPr>
              <p:cNvSpPr/>
              <p:nvPr/>
            </p:nvSpPr>
            <p:spPr>
              <a:xfrm>
                <a:off x="2181225" y="1454150"/>
                <a:ext cx="971550" cy="971550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07" name="TextBox 51">
                <a:extLst>
                  <a:ext uri="{FF2B5EF4-FFF2-40B4-BE49-F238E27FC236}">
                    <a16:creationId xmlns:a16="http://schemas.microsoft.com/office/drawing/2014/main" xmlns="" id="{A482B0A9-862A-C346-BB1D-75FFF87445EB}"/>
                  </a:ext>
                </a:extLst>
              </p:cNvPr>
              <p:cNvSpPr txBox="1"/>
              <p:nvPr/>
            </p:nvSpPr>
            <p:spPr>
              <a:xfrm>
                <a:off x="2173765" y="1797927"/>
                <a:ext cx="986629" cy="2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Physician</a:t>
                </a:r>
              </a:p>
            </p:txBody>
          </p:sp>
        </p:grpSp>
        <p:grpSp>
          <p:nvGrpSpPr>
            <p:cNvPr id="209" name="Group 71">
              <a:extLst>
                <a:ext uri="{FF2B5EF4-FFF2-40B4-BE49-F238E27FC236}">
                  <a16:creationId xmlns:a16="http://schemas.microsoft.com/office/drawing/2014/main" xmlns="" id="{FEDDBE10-1100-F343-8199-8566D5689FDE}"/>
                </a:ext>
              </a:extLst>
            </p:cNvPr>
            <p:cNvGrpSpPr/>
            <p:nvPr/>
          </p:nvGrpSpPr>
          <p:grpSpPr>
            <a:xfrm>
              <a:off x="7068005" y="3106647"/>
              <a:ext cx="728663" cy="728663"/>
              <a:chOff x="885825" y="4181475"/>
              <a:chExt cx="971550" cy="971550"/>
            </a:xfrm>
          </p:grpSpPr>
          <p:sp>
            <p:nvSpPr>
              <p:cNvPr id="210" name="Oval 209">
                <a:extLst>
                  <a:ext uri="{FF2B5EF4-FFF2-40B4-BE49-F238E27FC236}">
                    <a16:creationId xmlns:a16="http://schemas.microsoft.com/office/drawing/2014/main" xmlns="" id="{2881EE1B-0B5B-1B41-8FC4-2BD89C622ABF}"/>
                  </a:ext>
                </a:extLst>
              </p:cNvPr>
              <p:cNvSpPr/>
              <p:nvPr/>
            </p:nvSpPr>
            <p:spPr>
              <a:xfrm>
                <a:off x="885825" y="4181475"/>
                <a:ext cx="971550" cy="971550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1" name="TextBox 57">
                <a:extLst>
                  <a:ext uri="{FF2B5EF4-FFF2-40B4-BE49-F238E27FC236}">
                    <a16:creationId xmlns:a16="http://schemas.microsoft.com/office/drawing/2014/main" xmlns="" id="{44F9917D-58E7-1C42-B096-AAF1C1001A26}"/>
                  </a:ext>
                </a:extLst>
              </p:cNvPr>
              <p:cNvSpPr txBox="1"/>
              <p:nvPr/>
            </p:nvSpPr>
            <p:spPr>
              <a:xfrm>
                <a:off x="1079626" y="4521581"/>
                <a:ext cx="611706" cy="2872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Nurse</a:t>
                </a:r>
              </a:p>
            </p:txBody>
          </p:sp>
        </p:grpSp>
        <p:grpSp>
          <p:nvGrpSpPr>
            <p:cNvPr id="213" name="Group 70">
              <a:extLst>
                <a:ext uri="{FF2B5EF4-FFF2-40B4-BE49-F238E27FC236}">
                  <a16:creationId xmlns:a16="http://schemas.microsoft.com/office/drawing/2014/main" xmlns="" id="{19FF73D2-963B-9249-B7CC-12DD0F1A0949}"/>
                </a:ext>
              </a:extLst>
            </p:cNvPr>
            <p:cNvGrpSpPr/>
            <p:nvPr/>
          </p:nvGrpSpPr>
          <p:grpSpPr>
            <a:xfrm>
              <a:off x="4142039" y="1427865"/>
              <a:ext cx="729263" cy="728663"/>
              <a:chOff x="461163" y="2752725"/>
              <a:chExt cx="972350" cy="971550"/>
            </a:xfrm>
          </p:grpSpPr>
          <p:sp>
            <p:nvSpPr>
              <p:cNvPr id="214" name="Oval 213">
                <a:extLst>
                  <a:ext uri="{FF2B5EF4-FFF2-40B4-BE49-F238E27FC236}">
                    <a16:creationId xmlns:a16="http://schemas.microsoft.com/office/drawing/2014/main" xmlns="" id="{4DD545C8-ABAF-6E47-822E-152A039AEE17}"/>
                  </a:ext>
                </a:extLst>
              </p:cNvPr>
              <p:cNvSpPr/>
              <p:nvPr/>
            </p:nvSpPr>
            <p:spPr>
              <a:xfrm>
                <a:off x="461963" y="2752725"/>
                <a:ext cx="971550" cy="971550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5" name="TextBox 55">
                <a:extLst>
                  <a:ext uri="{FF2B5EF4-FFF2-40B4-BE49-F238E27FC236}">
                    <a16:creationId xmlns:a16="http://schemas.microsoft.com/office/drawing/2014/main" xmlns="" id="{E56A86F2-6550-6D4E-8BBA-A982E7EFCBF6}"/>
                  </a:ext>
                </a:extLst>
              </p:cNvPr>
              <p:cNvSpPr txBox="1"/>
              <p:nvPr/>
            </p:nvSpPr>
            <p:spPr>
              <a:xfrm>
                <a:off x="461163" y="3008826"/>
                <a:ext cx="946302" cy="451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EAP counselor</a:t>
                </a:r>
              </a:p>
            </p:txBody>
          </p:sp>
        </p:grpSp>
        <p:grpSp>
          <p:nvGrpSpPr>
            <p:cNvPr id="217" name="Group 73">
              <a:extLst>
                <a:ext uri="{FF2B5EF4-FFF2-40B4-BE49-F238E27FC236}">
                  <a16:creationId xmlns:a16="http://schemas.microsoft.com/office/drawing/2014/main" xmlns="" id="{F1379755-E59E-6941-9F39-EEBA6D2F320D}"/>
                </a:ext>
              </a:extLst>
            </p:cNvPr>
            <p:cNvGrpSpPr/>
            <p:nvPr/>
          </p:nvGrpSpPr>
          <p:grpSpPr>
            <a:xfrm>
              <a:off x="5600738" y="3978184"/>
              <a:ext cx="759201" cy="728663"/>
              <a:chOff x="5663642" y="1085850"/>
              <a:chExt cx="1012267" cy="971550"/>
            </a:xfrm>
          </p:grpSpPr>
          <p:sp>
            <p:nvSpPr>
              <p:cNvPr id="218" name="Oval 217">
                <a:extLst>
                  <a:ext uri="{FF2B5EF4-FFF2-40B4-BE49-F238E27FC236}">
                    <a16:creationId xmlns:a16="http://schemas.microsoft.com/office/drawing/2014/main" xmlns="" id="{3C9D9B07-4677-9543-BEBB-03C30992B24F}"/>
                  </a:ext>
                </a:extLst>
              </p:cNvPr>
              <p:cNvSpPr/>
              <p:nvPr/>
            </p:nvSpPr>
            <p:spPr>
              <a:xfrm>
                <a:off x="5676900" y="1085850"/>
                <a:ext cx="971550" cy="971550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>
                  <a:defRPr/>
                </a:pPr>
                <a:endParaRPr lang="en-US" sz="1350" dirty="0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219" name="TextBox 53">
                <a:extLst>
                  <a:ext uri="{FF2B5EF4-FFF2-40B4-BE49-F238E27FC236}">
                    <a16:creationId xmlns:a16="http://schemas.microsoft.com/office/drawing/2014/main" xmlns="" id="{44F74FAD-B4BA-A14C-A6C5-B5390C26BE84}"/>
                  </a:ext>
                </a:extLst>
              </p:cNvPr>
              <p:cNvSpPr txBox="1"/>
              <p:nvPr/>
            </p:nvSpPr>
            <p:spPr>
              <a:xfrm>
                <a:off x="5663642" y="1438939"/>
                <a:ext cx="1012267" cy="2872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685783"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Pharmacist</a:t>
                </a:r>
              </a:p>
            </p:txBody>
          </p:sp>
        </p:grpSp>
        <p:sp>
          <p:nvSpPr>
            <p:cNvPr id="223" name="Arc 83">
              <a:extLst>
                <a:ext uri="{FF2B5EF4-FFF2-40B4-BE49-F238E27FC236}">
                  <a16:creationId xmlns:a16="http://schemas.microsoft.com/office/drawing/2014/main" xmlns="" id="{9CC3D552-8C02-184E-95E9-B2BEB7E97242}"/>
                </a:ext>
              </a:extLst>
            </p:cNvPr>
            <p:cNvSpPr/>
            <p:nvPr/>
          </p:nvSpPr>
          <p:spPr>
            <a:xfrm rot="10800000" flipH="1">
              <a:off x="5404121" y="2067489"/>
              <a:ext cx="1943018" cy="2146439"/>
            </a:xfrm>
            <a:prstGeom prst="arc">
              <a:avLst>
                <a:gd name="adj1" fmla="val 16200000"/>
                <a:gd name="adj2" fmla="val 19185155"/>
              </a:avLst>
            </a:prstGeom>
            <a:ln w="6350">
              <a:headEnd type="triangl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783">
                <a:defRPr/>
              </a:pPr>
              <a:endParaRPr lang="en-US" sz="1350" dirty="0">
                <a:solidFill>
                  <a:srgbClr val="636466"/>
                </a:solidFill>
                <a:latin typeface="Arial"/>
              </a:endParaRPr>
            </a:p>
          </p:txBody>
        </p:sp>
        <p:grpSp>
          <p:nvGrpSpPr>
            <p:cNvPr id="233" name="Group 94">
              <a:extLst>
                <a:ext uri="{FF2B5EF4-FFF2-40B4-BE49-F238E27FC236}">
                  <a16:creationId xmlns:a16="http://schemas.microsoft.com/office/drawing/2014/main" xmlns="" id="{DF317050-1DF3-C742-B922-FD7D6866A529}"/>
                </a:ext>
              </a:extLst>
            </p:cNvPr>
            <p:cNvGrpSpPr/>
            <p:nvPr/>
          </p:nvGrpSpPr>
          <p:grpSpPr>
            <a:xfrm>
              <a:off x="6266456" y="1520649"/>
              <a:ext cx="638345" cy="638345"/>
              <a:chOff x="5355673" y="307395"/>
              <a:chExt cx="851126" cy="851126"/>
            </a:xfrm>
            <a:solidFill>
              <a:schemeClr val="accent3"/>
            </a:solidFill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xmlns="" id="{7DFBA815-29CB-6340-B149-AFC77D47F839}"/>
                  </a:ext>
                </a:extLst>
              </p:cNvPr>
              <p:cNvSpPr/>
              <p:nvPr/>
            </p:nvSpPr>
            <p:spPr>
              <a:xfrm>
                <a:off x="5355673" y="307395"/>
                <a:ext cx="851126" cy="851126"/>
              </a:xfrm>
              <a:prstGeom prst="ellipse">
                <a:avLst/>
              </a:prstGeom>
              <a:solidFill>
                <a:srgbClr val="8DB9C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5" name="Oval 4">
                <a:extLst>
                  <a:ext uri="{FF2B5EF4-FFF2-40B4-BE49-F238E27FC236}">
                    <a16:creationId xmlns:a16="http://schemas.microsoft.com/office/drawing/2014/main" xmlns="" id="{5DED6843-FB85-B74B-AFA0-4C166ADD4A81}"/>
                  </a:ext>
                </a:extLst>
              </p:cNvPr>
              <p:cNvSpPr/>
              <p:nvPr/>
            </p:nvSpPr>
            <p:spPr>
              <a:xfrm>
                <a:off x="5480318" y="432040"/>
                <a:ext cx="601836" cy="6018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333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Social worker</a:t>
                </a:r>
              </a:p>
            </p:txBody>
          </p:sp>
        </p:grpSp>
        <p:grpSp>
          <p:nvGrpSpPr>
            <p:cNvPr id="236" name="Group 95">
              <a:extLst>
                <a:ext uri="{FF2B5EF4-FFF2-40B4-BE49-F238E27FC236}">
                  <a16:creationId xmlns:a16="http://schemas.microsoft.com/office/drawing/2014/main" xmlns="" id="{7710689F-462B-324A-9BB6-F3084B23356B}"/>
                </a:ext>
              </a:extLst>
            </p:cNvPr>
            <p:cNvGrpSpPr/>
            <p:nvPr/>
          </p:nvGrpSpPr>
          <p:grpSpPr>
            <a:xfrm>
              <a:off x="4997595" y="3039802"/>
              <a:ext cx="644209" cy="638345"/>
              <a:chOff x="6604633" y="3621248"/>
              <a:chExt cx="858945" cy="851126"/>
            </a:xfrm>
          </p:grpSpPr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xmlns="" id="{7BB66910-A615-3C42-A643-AB5C2B7BC6E2}"/>
                  </a:ext>
                </a:extLst>
              </p:cNvPr>
              <p:cNvSpPr/>
              <p:nvPr/>
            </p:nvSpPr>
            <p:spPr>
              <a:xfrm>
                <a:off x="6612452" y="3621248"/>
                <a:ext cx="851126" cy="8511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8" name="Oval 6">
                <a:extLst>
                  <a:ext uri="{FF2B5EF4-FFF2-40B4-BE49-F238E27FC236}">
                    <a16:creationId xmlns:a16="http://schemas.microsoft.com/office/drawing/2014/main" xmlns="" id="{1E3DEB28-1B61-9B4A-BD31-DA701533F14E}"/>
                  </a:ext>
                </a:extLst>
              </p:cNvPr>
              <p:cNvSpPr/>
              <p:nvPr/>
            </p:nvSpPr>
            <p:spPr>
              <a:xfrm>
                <a:off x="6604633" y="3745893"/>
                <a:ext cx="855814" cy="60183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333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Advocacy groups</a:t>
                </a:r>
              </a:p>
            </p:txBody>
          </p:sp>
        </p:grpSp>
        <p:grpSp>
          <p:nvGrpSpPr>
            <p:cNvPr id="239" name="Group 96">
              <a:extLst>
                <a:ext uri="{FF2B5EF4-FFF2-40B4-BE49-F238E27FC236}">
                  <a16:creationId xmlns:a16="http://schemas.microsoft.com/office/drawing/2014/main" xmlns="" id="{74D19A14-3E60-B649-BBFD-424DD4586F07}"/>
                </a:ext>
              </a:extLst>
            </p:cNvPr>
            <p:cNvGrpSpPr/>
            <p:nvPr/>
          </p:nvGrpSpPr>
          <p:grpSpPr>
            <a:xfrm>
              <a:off x="8114971" y="2670878"/>
              <a:ext cx="638345" cy="638345"/>
              <a:chOff x="4753310" y="5268305"/>
              <a:chExt cx="851126" cy="851126"/>
            </a:xfrm>
            <a:solidFill>
              <a:schemeClr val="accent6"/>
            </a:solidFill>
          </p:grpSpPr>
          <p:sp>
            <p:nvSpPr>
              <p:cNvPr id="240" name="Oval 239">
                <a:extLst>
                  <a:ext uri="{FF2B5EF4-FFF2-40B4-BE49-F238E27FC236}">
                    <a16:creationId xmlns:a16="http://schemas.microsoft.com/office/drawing/2014/main" xmlns="" id="{8BEF028B-6E64-1F49-81BE-36D7D0707F39}"/>
                  </a:ext>
                </a:extLst>
              </p:cNvPr>
              <p:cNvSpPr/>
              <p:nvPr/>
            </p:nvSpPr>
            <p:spPr>
              <a:xfrm>
                <a:off x="4753310" y="5268305"/>
                <a:ext cx="851126" cy="8511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1" name="Oval 8">
                <a:extLst>
                  <a:ext uri="{FF2B5EF4-FFF2-40B4-BE49-F238E27FC236}">
                    <a16:creationId xmlns:a16="http://schemas.microsoft.com/office/drawing/2014/main" xmlns="" id="{221EA7F2-404A-CB4E-9C29-366584EE788D}"/>
                  </a:ext>
                </a:extLst>
              </p:cNvPr>
              <p:cNvSpPr/>
              <p:nvPr/>
            </p:nvSpPr>
            <p:spPr>
              <a:xfrm>
                <a:off x="4877955" y="5392950"/>
                <a:ext cx="601836" cy="6018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8573" tIns="8573" rIns="8573" bIns="8573" numCol="1" spcCol="1270" anchor="ctr" anchorCtr="0">
                <a:noAutofit/>
              </a:bodyPr>
              <a:lstStyle/>
              <a:p>
                <a:pPr algn="ctr" defTabSz="30003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700" dirty="0">
                    <a:solidFill>
                      <a:prstClr val="white"/>
                    </a:solidFill>
                    <a:latin typeface="Arial"/>
                  </a:rPr>
                  <a:t>Social assistance worker</a:t>
                </a:r>
              </a:p>
            </p:txBody>
          </p:sp>
        </p:grpSp>
        <p:grpSp>
          <p:nvGrpSpPr>
            <p:cNvPr id="242" name="Group 97">
              <a:extLst>
                <a:ext uri="{FF2B5EF4-FFF2-40B4-BE49-F238E27FC236}">
                  <a16:creationId xmlns:a16="http://schemas.microsoft.com/office/drawing/2014/main" xmlns="" id="{6B738803-4AE5-FE40-90C0-7193E38B69FC}"/>
                </a:ext>
              </a:extLst>
            </p:cNvPr>
            <p:cNvGrpSpPr/>
            <p:nvPr/>
          </p:nvGrpSpPr>
          <p:grpSpPr>
            <a:xfrm>
              <a:off x="6125591" y="3261258"/>
              <a:ext cx="638345" cy="638345"/>
              <a:chOff x="3474248" y="5268305"/>
              <a:chExt cx="851126" cy="851126"/>
            </a:xfrm>
            <a:solidFill>
              <a:schemeClr val="accent4"/>
            </a:solidFill>
          </p:grpSpPr>
          <p:sp>
            <p:nvSpPr>
              <p:cNvPr id="243" name="Oval 242">
                <a:extLst>
                  <a:ext uri="{FF2B5EF4-FFF2-40B4-BE49-F238E27FC236}">
                    <a16:creationId xmlns:a16="http://schemas.microsoft.com/office/drawing/2014/main" xmlns="" id="{438A9CBE-512F-6449-9C18-3BF8A7FC159B}"/>
                  </a:ext>
                </a:extLst>
              </p:cNvPr>
              <p:cNvSpPr/>
              <p:nvPr/>
            </p:nvSpPr>
            <p:spPr>
              <a:xfrm>
                <a:off x="3474248" y="5268305"/>
                <a:ext cx="851126" cy="851126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4" name="Oval 10">
                <a:extLst>
                  <a:ext uri="{FF2B5EF4-FFF2-40B4-BE49-F238E27FC236}">
                    <a16:creationId xmlns:a16="http://schemas.microsoft.com/office/drawing/2014/main" xmlns="" id="{5285AD03-3695-1A42-AC6A-3A98ACF8916D}"/>
                  </a:ext>
                </a:extLst>
              </p:cNvPr>
              <p:cNvSpPr/>
              <p:nvPr/>
            </p:nvSpPr>
            <p:spPr>
              <a:xfrm>
                <a:off x="3535821" y="5415118"/>
                <a:ext cx="726481" cy="6018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333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800" dirty="0">
                    <a:solidFill>
                      <a:schemeClr val="bg1"/>
                    </a:solidFill>
                    <a:latin typeface="Arial"/>
                  </a:rPr>
                  <a:t>Disability worker </a:t>
                </a:r>
              </a:p>
            </p:txBody>
          </p:sp>
        </p:grpSp>
        <p:grpSp>
          <p:nvGrpSpPr>
            <p:cNvPr id="245" name="Group 98">
              <a:extLst>
                <a:ext uri="{FF2B5EF4-FFF2-40B4-BE49-F238E27FC236}">
                  <a16:creationId xmlns:a16="http://schemas.microsoft.com/office/drawing/2014/main" xmlns="" id="{EC258BFF-477A-2045-BFFC-32F0D5AD156D}"/>
                </a:ext>
              </a:extLst>
            </p:cNvPr>
            <p:cNvGrpSpPr/>
            <p:nvPr/>
          </p:nvGrpSpPr>
          <p:grpSpPr>
            <a:xfrm>
              <a:off x="5052756" y="1413578"/>
              <a:ext cx="638345" cy="638345"/>
              <a:chOff x="1460932" y="2351513"/>
              <a:chExt cx="851126" cy="851126"/>
            </a:xfrm>
            <a:solidFill>
              <a:schemeClr val="accent6"/>
            </a:solidFill>
          </p:grpSpPr>
          <p:sp>
            <p:nvSpPr>
              <p:cNvPr id="246" name="Oval 245">
                <a:extLst>
                  <a:ext uri="{FF2B5EF4-FFF2-40B4-BE49-F238E27FC236}">
                    <a16:creationId xmlns:a16="http://schemas.microsoft.com/office/drawing/2014/main" xmlns="" id="{5258A667-9C22-1942-B1A5-14BC9DE297F9}"/>
                  </a:ext>
                </a:extLst>
              </p:cNvPr>
              <p:cNvSpPr/>
              <p:nvPr/>
            </p:nvSpPr>
            <p:spPr>
              <a:xfrm>
                <a:off x="1460932" y="2351513"/>
                <a:ext cx="851126" cy="8511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7" name="Oval 12">
                <a:extLst>
                  <a:ext uri="{FF2B5EF4-FFF2-40B4-BE49-F238E27FC236}">
                    <a16:creationId xmlns:a16="http://schemas.microsoft.com/office/drawing/2014/main" xmlns="" id="{4768EA87-C7E0-6548-883C-FBCB9DAA6C97}"/>
                  </a:ext>
                </a:extLst>
              </p:cNvPr>
              <p:cNvSpPr/>
              <p:nvPr/>
            </p:nvSpPr>
            <p:spPr>
              <a:xfrm>
                <a:off x="1585577" y="2476158"/>
                <a:ext cx="601836" cy="6018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333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Dietitian </a:t>
                </a:r>
              </a:p>
            </p:txBody>
          </p:sp>
        </p:grpSp>
        <p:grpSp>
          <p:nvGrpSpPr>
            <p:cNvPr id="248" name="Group 99">
              <a:extLst>
                <a:ext uri="{FF2B5EF4-FFF2-40B4-BE49-F238E27FC236}">
                  <a16:creationId xmlns:a16="http://schemas.microsoft.com/office/drawing/2014/main" xmlns="" id="{F91F468C-C6A4-184C-A9A9-AC68F4695741}"/>
                </a:ext>
              </a:extLst>
            </p:cNvPr>
            <p:cNvGrpSpPr/>
            <p:nvPr/>
          </p:nvGrpSpPr>
          <p:grpSpPr>
            <a:xfrm>
              <a:off x="7469280" y="635161"/>
              <a:ext cx="638345" cy="638345"/>
              <a:chOff x="1963753" y="1155569"/>
              <a:chExt cx="851126" cy="851126"/>
            </a:xfrm>
            <a:solidFill>
              <a:schemeClr val="accent2"/>
            </a:solidFill>
          </p:grpSpPr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xmlns="" id="{7877E4E4-1282-B04B-B7CA-64368A5B39E6}"/>
                  </a:ext>
                </a:extLst>
              </p:cNvPr>
              <p:cNvSpPr/>
              <p:nvPr/>
            </p:nvSpPr>
            <p:spPr>
              <a:xfrm>
                <a:off x="1963753" y="1155569"/>
                <a:ext cx="851126" cy="851126"/>
              </a:xfrm>
              <a:prstGeom prst="ellipse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0" name="Oval 14">
                <a:extLst>
                  <a:ext uri="{FF2B5EF4-FFF2-40B4-BE49-F238E27FC236}">
                    <a16:creationId xmlns:a16="http://schemas.microsoft.com/office/drawing/2014/main" xmlns="" id="{0B5D2828-01D7-D543-B8FF-A93D88C0FC2C}"/>
                  </a:ext>
                </a:extLst>
              </p:cNvPr>
              <p:cNvSpPr/>
              <p:nvPr/>
            </p:nvSpPr>
            <p:spPr>
              <a:xfrm>
                <a:off x="2088397" y="1280214"/>
                <a:ext cx="601836" cy="6018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333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Physio</a:t>
                </a:r>
                <a:endParaRPr lang="en-US" sz="75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251" name="Group 100">
              <a:extLst>
                <a:ext uri="{FF2B5EF4-FFF2-40B4-BE49-F238E27FC236}">
                  <a16:creationId xmlns:a16="http://schemas.microsoft.com/office/drawing/2014/main" xmlns="" id="{5AC6A961-7850-154C-B0F8-B9B4F9256DD4}"/>
                </a:ext>
              </a:extLst>
            </p:cNvPr>
            <p:cNvGrpSpPr/>
            <p:nvPr/>
          </p:nvGrpSpPr>
          <p:grpSpPr>
            <a:xfrm>
              <a:off x="3198030" y="2963687"/>
              <a:ext cx="638345" cy="638345"/>
              <a:chOff x="2785680" y="307395"/>
              <a:chExt cx="851126" cy="851126"/>
            </a:xfrm>
            <a:solidFill>
              <a:schemeClr val="accent3"/>
            </a:solidFill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xmlns="" id="{22085316-6578-2C40-A2B8-407CC945A22E}"/>
                  </a:ext>
                </a:extLst>
              </p:cNvPr>
              <p:cNvSpPr/>
              <p:nvPr/>
            </p:nvSpPr>
            <p:spPr>
              <a:xfrm>
                <a:off x="2785680" y="307395"/>
                <a:ext cx="851126" cy="851126"/>
              </a:xfrm>
              <a:prstGeom prst="ellipse">
                <a:avLst/>
              </a:prstGeom>
              <a:solidFill>
                <a:srgbClr val="8DB9CA"/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3" name="Oval 16">
                <a:extLst>
                  <a:ext uri="{FF2B5EF4-FFF2-40B4-BE49-F238E27FC236}">
                    <a16:creationId xmlns:a16="http://schemas.microsoft.com/office/drawing/2014/main" xmlns="" id="{62D92373-BEA2-3C4A-AB1A-7CBC66BCD55D}"/>
                  </a:ext>
                </a:extLst>
              </p:cNvPr>
              <p:cNvSpPr/>
              <p:nvPr/>
            </p:nvSpPr>
            <p:spPr>
              <a:xfrm>
                <a:off x="2898013" y="432040"/>
                <a:ext cx="601836" cy="601836"/>
              </a:xfrm>
              <a:prstGeom prst="rect">
                <a:avLst/>
              </a:prstGeom>
              <a:no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525" tIns="9525" rIns="9525" bIns="9525" numCol="1" spcCol="1270" anchor="ctr" anchorCtr="0">
                <a:noAutofit/>
              </a:bodyPr>
              <a:lstStyle/>
              <a:p>
                <a:pPr algn="ctr" defTabSz="333367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defRPr/>
                </a:pPr>
                <a:r>
                  <a:rPr lang="en-US" sz="800" dirty="0">
                    <a:solidFill>
                      <a:prstClr val="white"/>
                    </a:solidFill>
                    <a:latin typeface="Arial"/>
                  </a:rPr>
                  <a:t>Mental </a:t>
                </a:r>
                <a:r>
                  <a:rPr lang="en-US" sz="800" dirty="0" err="1">
                    <a:solidFill>
                      <a:prstClr val="white"/>
                    </a:solidFill>
                    <a:latin typeface="Arial"/>
                  </a:rPr>
                  <a:t>heaalth</a:t>
                </a:r>
                <a:endParaRPr lang="en-US" sz="800" dirty="0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pic>
          <p:nvPicPr>
            <p:cNvPr id="272" name="Grafik 271">
              <a:extLst>
                <a:ext uri="{FF2B5EF4-FFF2-40B4-BE49-F238E27FC236}">
                  <a16:creationId xmlns:a16="http://schemas.microsoft.com/office/drawing/2014/main" xmlns="" id="{8448CBDF-135B-4B41-A18C-DD7289950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5815325" y="2363562"/>
              <a:ext cx="286774" cy="3571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1765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17BDD4-31CF-0347-938F-821F6AA44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12-Steps to a National Rare Disease Framework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8B021D-CA9B-AE4B-A0E7-BD3BE9AB9D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Address regulatory barriers: </a:t>
            </a:r>
            <a:r>
              <a:rPr lang="en-US" dirty="0"/>
              <a:t>Ensure PMPRB guidelines do not exceed a “reasonable” threshold of fairness compared to comparable countries; roll back 2019 PMPRB regulatory changes by removing use of economic factors</a:t>
            </a:r>
          </a:p>
          <a:p>
            <a:r>
              <a:rPr lang="en-US" dirty="0">
                <a:solidFill>
                  <a:schemeClr val="tx2"/>
                </a:solidFill>
              </a:rPr>
              <a:t>Improve regulatory approvals process: </a:t>
            </a:r>
            <a:r>
              <a:rPr lang="en-US" dirty="0"/>
              <a:t>Ensure Health Canada continues to update its regulatory process to encourage clinical trial and new drug submissions for rare disease drugs </a:t>
            </a:r>
          </a:p>
          <a:p>
            <a:r>
              <a:rPr lang="en-US" dirty="0">
                <a:solidFill>
                  <a:schemeClr val="tx2"/>
                </a:solidFill>
              </a:rPr>
              <a:t>Ensure pathways for special cases: </a:t>
            </a:r>
            <a:r>
              <a:rPr lang="en-US" dirty="0"/>
              <a:t>For urgent need, timely access provided through Special Access Program (SAP) prior to Health Canada approval; create pathway through Early Access Programs.</a:t>
            </a:r>
          </a:p>
          <a:p>
            <a:r>
              <a:rPr lang="en-US" dirty="0">
                <a:solidFill>
                  <a:schemeClr val="tx2"/>
                </a:solidFill>
              </a:rPr>
              <a:t>Need for multiple funding options: </a:t>
            </a:r>
            <a:r>
              <a:rPr lang="en-US" dirty="0"/>
              <a:t>Multiple separate pathways based on population size, disease severity, unmet need, evidence uncertainty, potential therapeutic value, budget impact, annual unit price, and industry</a:t>
            </a:r>
          </a:p>
        </p:txBody>
      </p:sp>
    </p:spTree>
    <p:extLst>
      <p:ext uri="{BB962C8B-B14F-4D97-AF65-F5344CB8AC3E}">
        <p14:creationId xmlns:p14="http://schemas.microsoft.com/office/powerpoint/2010/main" val="30677692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5CA13B-01F6-5C4B-B808-DA63CB4A9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12-Steps to a National Rare Disease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65CC3C-B4F4-CE41-8CE8-5652B4F98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50" dirty="0">
                <a:solidFill>
                  <a:schemeClr val="tx2"/>
                </a:solidFill>
              </a:rPr>
              <a:t>Leverage Managed Access Programs (MAPs): </a:t>
            </a:r>
            <a:r>
              <a:rPr lang="en-US" sz="1650" dirty="0"/>
              <a:t>For drugs receiving an NOC-C where there is uncertainty about the evidence at the time of approval but where the unmet needs and benefits outweigh the risks. </a:t>
            </a:r>
          </a:p>
          <a:p>
            <a:r>
              <a:rPr lang="en-US" sz="1650" dirty="0">
                <a:solidFill>
                  <a:schemeClr val="tx2"/>
                </a:solidFill>
              </a:rPr>
              <a:t>Facilitate concurrent Health Canada and HTA reviews: </a:t>
            </a:r>
            <a:r>
              <a:rPr lang="en-US" sz="1650" dirty="0"/>
              <a:t>Joint Health Canada and HTA application (where appropriate)</a:t>
            </a:r>
          </a:p>
          <a:p>
            <a:r>
              <a:rPr lang="en-US" sz="1650" dirty="0">
                <a:solidFill>
                  <a:schemeClr val="tx2"/>
                </a:solidFill>
              </a:rPr>
              <a:t>Support real-world evidence generation: </a:t>
            </a:r>
            <a:r>
              <a:rPr lang="en-US" sz="1650" dirty="0"/>
              <a:t>Be responsible for real-world monitoring, data collection, evaluating benefits, risks, and uncertainty</a:t>
            </a:r>
          </a:p>
          <a:p>
            <a:r>
              <a:rPr lang="en-US" sz="1650" dirty="0">
                <a:solidFill>
                  <a:schemeClr val="tx2"/>
                </a:solidFill>
              </a:rPr>
              <a:t>Enhance </a:t>
            </a:r>
            <a:r>
              <a:rPr lang="en-US" sz="1650" dirty="0" err="1">
                <a:solidFill>
                  <a:schemeClr val="tx2"/>
                </a:solidFill>
              </a:rPr>
              <a:t>centres</a:t>
            </a:r>
            <a:r>
              <a:rPr lang="en-US" sz="1650" dirty="0">
                <a:solidFill>
                  <a:schemeClr val="tx2"/>
                </a:solidFill>
              </a:rPr>
              <a:t> of clinical expertise: </a:t>
            </a:r>
            <a:r>
              <a:rPr lang="en-US" sz="1650" dirty="0"/>
              <a:t>Partner in developing Networked </a:t>
            </a:r>
            <a:r>
              <a:rPr lang="en-US" sz="1650" dirty="0" err="1"/>
              <a:t>Centres</a:t>
            </a:r>
            <a:r>
              <a:rPr lang="en-US" sz="1650" dirty="0"/>
              <a:t> of Expertise for specific rare diseases related to management of a therapy. </a:t>
            </a:r>
          </a:p>
        </p:txBody>
      </p:sp>
    </p:spTree>
    <p:extLst>
      <p:ext uri="{BB962C8B-B14F-4D97-AF65-F5344CB8AC3E}">
        <p14:creationId xmlns:p14="http://schemas.microsoft.com/office/powerpoint/2010/main" val="18187592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BEFE0D-C76D-BD4A-A076-A4FCC7C2E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Real-World Data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2A01532-4E7C-0340-AF22-ACE865424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81811"/>
            <a:ext cx="8229600" cy="341888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50" b="1" dirty="0"/>
              <a:t>Where Do Real-World Data Come From?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50" dirty="0"/>
              <a:t>FDA: Real-world data are the data relating to patient health status and/or the delivery of health care routinely collected from a variety of sources, for example:</a:t>
            </a:r>
          </a:p>
          <a:p>
            <a:endParaRPr lang="en-US" dirty="0"/>
          </a:p>
          <a:p>
            <a:r>
              <a:rPr lang="en-US" sz="1275" dirty="0"/>
              <a:t>Electronic health records (EHRs)</a:t>
            </a:r>
          </a:p>
          <a:p>
            <a:r>
              <a:rPr lang="en-US" sz="1275" dirty="0"/>
              <a:t>Community care, social, and </a:t>
            </a:r>
            <a:br>
              <a:rPr lang="en-US" sz="1275" dirty="0"/>
            </a:br>
            <a:r>
              <a:rPr lang="en-US" sz="1275" dirty="0"/>
              <a:t>occupational care records</a:t>
            </a:r>
          </a:p>
          <a:p>
            <a:r>
              <a:rPr lang="en-US" sz="1275" dirty="0"/>
              <a:t>Product and disease registries</a:t>
            </a:r>
          </a:p>
          <a:p>
            <a:r>
              <a:rPr lang="en-US" sz="1275" dirty="0"/>
              <a:t>Patient-generated data including </a:t>
            </a:r>
            <a:br>
              <a:rPr lang="en-US" sz="1275" dirty="0"/>
            </a:br>
            <a:r>
              <a:rPr lang="en-US" sz="1275" dirty="0"/>
              <a:t>in home-use settings</a:t>
            </a:r>
          </a:p>
          <a:p>
            <a:r>
              <a:rPr lang="en-US" sz="1275" dirty="0"/>
              <a:t>Data gathered from other sources </a:t>
            </a:r>
            <a:br>
              <a:rPr lang="en-US" sz="1275" dirty="0"/>
            </a:br>
            <a:r>
              <a:rPr lang="en-US" sz="1275" dirty="0"/>
              <a:t>that can inform on health status, </a:t>
            </a:r>
            <a:br>
              <a:rPr lang="en-US" sz="1275" dirty="0"/>
            </a:br>
            <a:r>
              <a:rPr lang="en-US" sz="1275" dirty="0"/>
              <a:t>such as mobile devices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AC24BD78-0F7F-7D48-B4E4-E3A14DBFB99A}"/>
              </a:ext>
            </a:extLst>
          </p:cNvPr>
          <p:cNvGraphicFramePr/>
          <p:nvPr/>
        </p:nvGraphicFramePr>
        <p:xfrm>
          <a:off x="4050506" y="3509784"/>
          <a:ext cx="3103055" cy="2272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26687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053EF35-26C8-AE41-AF98-259637912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Real-World Evidence?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0B4C60EB-E6E0-EE4E-8437-82B365112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2057401"/>
            <a:ext cx="4803608" cy="341888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Definition: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333333"/>
                </a:solidFill>
              </a:rPr>
              <a:t>“Real-world evidence is the clinical evidence regarding the usage and potential benefits or risks of a medical product derived from analysis of RWD.”</a:t>
            </a:r>
            <a:r>
              <a:rPr lang="en-US" baseline="30000" dirty="0">
                <a:solidFill>
                  <a:srgbClr val="333333"/>
                </a:solidFill>
              </a:rPr>
              <a:t> 1</a:t>
            </a:r>
            <a:r>
              <a:rPr lang="en-US" dirty="0">
                <a:solidFill>
                  <a:srgbClr val="333333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333333"/>
              </a:solidFill>
            </a:endParaRPr>
          </a:p>
          <a:p>
            <a:pPr marL="0" indent="0">
              <a:buNone/>
            </a:pPr>
            <a:endParaRPr lang="en-US" sz="1200" dirty="0">
              <a:solidFill>
                <a:srgbClr val="333333"/>
              </a:solidFill>
            </a:endParaRPr>
          </a:p>
          <a:p>
            <a:pPr marL="0" indent="0">
              <a:buNone/>
            </a:pPr>
            <a:r>
              <a:rPr lang="en-US" sz="1200" dirty="0">
                <a:solidFill>
                  <a:srgbClr val="333333"/>
                </a:solidFill>
              </a:rPr>
              <a:t>1https://</a:t>
            </a:r>
            <a:r>
              <a:rPr lang="en-US" sz="1200" dirty="0" err="1">
                <a:solidFill>
                  <a:srgbClr val="333333"/>
                </a:solidFill>
              </a:rPr>
              <a:t>www.fda.gov</a:t>
            </a:r>
            <a:r>
              <a:rPr lang="en-US" sz="1200" dirty="0">
                <a:solidFill>
                  <a:srgbClr val="333333"/>
                </a:solidFill>
              </a:rPr>
              <a:t>/science-research/science-and-research-special-topics/real-world-evidence</a:t>
            </a:r>
          </a:p>
          <a:p>
            <a:pPr marL="0" indent="0">
              <a:buNone/>
            </a:pPr>
            <a:endParaRPr lang="en-US" dirty="0">
              <a:solidFill>
                <a:srgbClr val="333333"/>
              </a:solidFill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C9572A4E-4A4C-A146-AD51-187AE0F1DC47}"/>
              </a:ext>
            </a:extLst>
          </p:cNvPr>
          <p:cNvGraphicFramePr/>
          <p:nvPr/>
        </p:nvGraphicFramePr>
        <p:xfrm>
          <a:off x="5765049" y="2057401"/>
          <a:ext cx="2341345" cy="2744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4551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C9C2A0-48B8-344B-92B9-D32E0999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RWE and Managed Access to Therapy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996546-BFEB-404A-A806-E08DFE70F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1350" dirty="0">
                <a:ea typeface="Proxima Nova" charset="0"/>
                <a:cs typeface="Proxima Nova" charset="0"/>
              </a:rPr>
              <a:t>RWE provides answers to questions about impact of therapy in controlled and real world settings: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3BB5C32-7A72-6F43-9A87-F76E822B96CE}"/>
              </a:ext>
            </a:extLst>
          </p:cNvPr>
          <p:cNvSpPr txBox="1"/>
          <p:nvPr/>
        </p:nvSpPr>
        <p:spPr>
          <a:xfrm>
            <a:off x="6296566" y="4227337"/>
            <a:ext cx="23902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Real-world safety and effectiveness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Treatment patterns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Resource use and costs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Quality of life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Patient and physician preferences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6A5E391-AED7-D046-9F75-F5D731F9805C}"/>
              </a:ext>
            </a:extLst>
          </p:cNvPr>
          <p:cNvSpPr txBox="1"/>
          <p:nvPr/>
        </p:nvSpPr>
        <p:spPr>
          <a:xfrm>
            <a:off x="1392205" y="4230005"/>
            <a:ext cx="1796986" cy="761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Burden of Disease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Unmet need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Quality of life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Treatment landscape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17A27F5-AAE1-1A4A-A941-97219A364613}"/>
              </a:ext>
            </a:extLst>
          </p:cNvPr>
          <p:cNvSpPr txBox="1"/>
          <p:nvPr/>
        </p:nvSpPr>
        <p:spPr>
          <a:xfrm>
            <a:off x="3423309" y="4206351"/>
            <a:ext cx="2406196" cy="1469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b="1" dirty="0">
                <a:solidFill>
                  <a:prstClr val="black"/>
                </a:solidFill>
                <a:latin typeface="Century Gothic"/>
              </a:rPr>
              <a:t>Regulatory Approval &amp; HTA strategy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Relative efficacy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Cost-effectiveness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Budget impact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Value proposition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Place in therapy</a:t>
            </a:r>
          </a:p>
          <a:p>
            <a:pPr marL="96441" indent="-96441" defTabSz="685800">
              <a:spcAft>
                <a:spcPts val="338"/>
              </a:spcAft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r>
              <a:rPr lang="en-CA" sz="900" dirty="0">
                <a:solidFill>
                  <a:prstClr val="black"/>
                </a:solidFill>
                <a:latin typeface="Century Gothic"/>
              </a:rPr>
              <a:t>HTA/scientific advice</a:t>
            </a:r>
          </a:p>
          <a:p>
            <a:pPr marL="96441" indent="-96441" defTabSz="685800">
              <a:buClr>
                <a:srgbClr val="808080">
                  <a:lumMod val="50000"/>
                </a:srgbClr>
              </a:buClr>
              <a:buFont typeface="Arial" panose="020B0604020202020204" pitchFamily="34" charset="0"/>
              <a:buChar char="•"/>
              <a:defRPr/>
            </a:pPr>
            <a:endParaRPr lang="en-CA" sz="900" dirty="0">
              <a:solidFill>
                <a:prstClr val="black"/>
              </a:solidFill>
              <a:latin typeface="Century Gothic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DD43C41-813D-E64D-A3FA-2553327C9F6D}"/>
              </a:ext>
            </a:extLst>
          </p:cNvPr>
          <p:cNvGrpSpPr/>
          <p:nvPr/>
        </p:nvGrpSpPr>
        <p:grpSpPr>
          <a:xfrm>
            <a:off x="1286663" y="2569800"/>
            <a:ext cx="6438105" cy="1578638"/>
            <a:chOff x="319611" y="1446748"/>
            <a:chExt cx="11445520" cy="28064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293217E0-4FF6-904F-9B9E-684EE629B000}"/>
                </a:ext>
              </a:extLst>
            </p:cNvPr>
            <p:cNvGrpSpPr/>
            <p:nvPr/>
          </p:nvGrpSpPr>
          <p:grpSpPr>
            <a:xfrm>
              <a:off x="319611" y="1446748"/>
              <a:ext cx="11445520" cy="2360995"/>
              <a:chOff x="319611" y="1446748"/>
              <a:chExt cx="11445520" cy="236099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5088555-05C8-AF48-937D-43019D64A004}"/>
                  </a:ext>
                </a:extLst>
              </p:cNvPr>
              <p:cNvSpPr/>
              <p:nvPr/>
            </p:nvSpPr>
            <p:spPr>
              <a:xfrm>
                <a:off x="8763027" y="1446748"/>
                <a:ext cx="3002104" cy="210033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013">
                  <a:solidFill>
                    <a:prstClr val="black"/>
                  </a:solidFill>
                  <a:latin typeface="Century Gothic"/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C6AF449B-26CB-4542-B7CF-8C86AFDC5264}"/>
                  </a:ext>
                </a:extLst>
              </p:cNvPr>
              <p:cNvSpPr/>
              <p:nvPr/>
            </p:nvSpPr>
            <p:spPr>
              <a:xfrm>
                <a:off x="319611" y="1446748"/>
                <a:ext cx="8443416" cy="210033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013">
                  <a:solidFill>
                    <a:prstClr val="black"/>
                  </a:solidFill>
                  <a:latin typeface="Century Gothic"/>
                </a:endParaRPr>
              </a:p>
            </p:txBody>
          </p:sp>
          <p:sp>
            <p:nvSpPr>
              <p:cNvPr id="23" name="Right Arrow 3">
                <a:extLst>
                  <a:ext uri="{FF2B5EF4-FFF2-40B4-BE49-F238E27FC236}">
                    <a16:creationId xmlns:a16="http://schemas.microsoft.com/office/drawing/2014/main" xmlns="" id="{1DF96E98-30E1-9148-9390-A601ACEE26C4}"/>
                  </a:ext>
                </a:extLst>
              </p:cNvPr>
              <p:cNvSpPr/>
              <p:nvPr/>
            </p:nvSpPr>
            <p:spPr>
              <a:xfrm>
                <a:off x="507242" y="2242795"/>
                <a:ext cx="11164073" cy="275842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endParaRPr lang="en-US" sz="1013">
                  <a:solidFill>
                    <a:prstClr val="white"/>
                  </a:solidFill>
                  <a:latin typeface="Century Gothic"/>
                </a:endParaRPr>
              </a:p>
            </p:txBody>
          </p:sp>
          <p:sp>
            <p:nvSpPr>
              <p:cNvPr id="24" name="Rounded Rectangle 4">
                <a:extLst>
                  <a:ext uri="{FF2B5EF4-FFF2-40B4-BE49-F238E27FC236}">
                    <a16:creationId xmlns:a16="http://schemas.microsoft.com/office/drawing/2014/main" xmlns="" id="{6B244C2F-ECED-C74D-813B-776B5CC87192}"/>
                  </a:ext>
                </a:extLst>
              </p:cNvPr>
              <p:cNvSpPr/>
              <p:nvPr/>
            </p:nvSpPr>
            <p:spPr>
              <a:xfrm>
                <a:off x="522771" y="2511266"/>
                <a:ext cx="2288603" cy="656801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900" dirty="0">
                    <a:solidFill>
                      <a:prstClr val="white"/>
                    </a:solidFill>
                    <a:latin typeface="Century Gothic"/>
                  </a:rPr>
                  <a:t>Natural History Treatment Needs</a:t>
                </a:r>
              </a:p>
            </p:txBody>
          </p:sp>
          <p:sp>
            <p:nvSpPr>
              <p:cNvPr id="25" name="Rounded Rectangle 6">
                <a:extLst>
                  <a:ext uri="{FF2B5EF4-FFF2-40B4-BE49-F238E27FC236}">
                    <a16:creationId xmlns:a16="http://schemas.microsoft.com/office/drawing/2014/main" xmlns="" id="{A13B85FD-3D7A-524F-B961-3E2FBC0A9D5C}"/>
                  </a:ext>
                </a:extLst>
              </p:cNvPr>
              <p:cNvSpPr/>
              <p:nvPr/>
            </p:nvSpPr>
            <p:spPr>
              <a:xfrm>
                <a:off x="4118094" y="2552706"/>
                <a:ext cx="3899844" cy="348624"/>
              </a:xfrm>
              <a:prstGeom prst="roundRect">
                <a:avLst/>
              </a:prstGeom>
              <a:solidFill>
                <a:srgbClr val="A61E3E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013" dirty="0">
                    <a:solidFill>
                      <a:prstClr val="white"/>
                    </a:solidFill>
                    <a:latin typeface="Century Gothic"/>
                  </a:rPr>
                  <a:t>Clinical and Expanded Studies</a:t>
                </a:r>
              </a:p>
            </p:txBody>
          </p:sp>
          <p:sp>
            <p:nvSpPr>
              <p:cNvPr id="26" name="Rounded Rectangle 7">
                <a:extLst>
                  <a:ext uri="{FF2B5EF4-FFF2-40B4-BE49-F238E27FC236}">
                    <a16:creationId xmlns:a16="http://schemas.microsoft.com/office/drawing/2014/main" xmlns="" id="{3E5D0702-1CC8-1C4E-ADC8-EDF04133E205}"/>
                  </a:ext>
                </a:extLst>
              </p:cNvPr>
              <p:cNvSpPr/>
              <p:nvPr/>
            </p:nvSpPr>
            <p:spPr>
              <a:xfrm>
                <a:off x="4129766" y="2900273"/>
                <a:ext cx="3899844" cy="325364"/>
              </a:xfrm>
              <a:prstGeom prst="roundRect">
                <a:avLst/>
              </a:prstGeom>
              <a:solidFill>
                <a:srgbClr val="A61E3E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788" dirty="0">
                    <a:solidFill>
                      <a:prstClr val="white"/>
                    </a:solidFill>
                    <a:latin typeface="Century Gothic"/>
                  </a:rPr>
                  <a:t>RTCs, Non-controlled, Managed Access</a:t>
                </a:r>
              </a:p>
            </p:txBody>
          </p:sp>
          <p:sp>
            <p:nvSpPr>
              <p:cNvPr id="29" name="Rounded Rectangle 10">
                <a:extLst>
                  <a:ext uri="{FF2B5EF4-FFF2-40B4-BE49-F238E27FC236}">
                    <a16:creationId xmlns:a16="http://schemas.microsoft.com/office/drawing/2014/main" xmlns="" id="{5540F3D1-8E6A-D04C-9378-79A4F20B03EE}"/>
                  </a:ext>
                </a:extLst>
              </p:cNvPr>
              <p:cNvSpPr/>
              <p:nvPr/>
            </p:nvSpPr>
            <p:spPr>
              <a:xfrm>
                <a:off x="7335582" y="1701565"/>
                <a:ext cx="3781053" cy="537669"/>
              </a:xfrm>
              <a:prstGeom prst="roundRect">
                <a:avLst/>
              </a:prstGeom>
              <a:solidFill>
                <a:srgbClr val="002060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013" dirty="0">
                    <a:solidFill>
                      <a:prstClr val="white"/>
                    </a:solidFill>
                    <a:latin typeface="Century Gothic"/>
                  </a:rPr>
                  <a:t>Regulatory, RW Access &amp; Usage</a:t>
                </a:r>
              </a:p>
            </p:txBody>
          </p:sp>
          <p:sp>
            <p:nvSpPr>
              <p:cNvPr id="30" name="TextBox 16">
                <a:extLst>
                  <a:ext uri="{FF2B5EF4-FFF2-40B4-BE49-F238E27FC236}">
                    <a16:creationId xmlns:a16="http://schemas.microsoft.com/office/drawing/2014/main" xmlns="" id="{FF17E950-46EA-F348-880E-6A8C4788FDC2}"/>
                  </a:ext>
                </a:extLst>
              </p:cNvPr>
              <p:cNvSpPr txBox="1"/>
              <p:nvPr/>
            </p:nvSpPr>
            <p:spPr>
              <a:xfrm>
                <a:off x="6090491" y="3212481"/>
                <a:ext cx="1889108" cy="5952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en-US" sz="788" b="1" i="1" dirty="0">
                    <a:solidFill>
                      <a:prstClr val="black"/>
                    </a:solidFill>
                    <a:latin typeface="Century Gothic"/>
                  </a:rPr>
                  <a:t>Controlled population</a:t>
                </a:r>
              </a:p>
            </p:txBody>
          </p:sp>
          <p:sp>
            <p:nvSpPr>
              <p:cNvPr id="31" name="TextBox 17">
                <a:extLst>
                  <a:ext uri="{FF2B5EF4-FFF2-40B4-BE49-F238E27FC236}">
                    <a16:creationId xmlns:a16="http://schemas.microsoft.com/office/drawing/2014/main" xmlns="" id="{66CC5965-5395-FE43-A235-DA0FE2C484CA}"/>
                  </a:ext>
                </a:extLst>
              </p:cNvPr>
              <p:cNvSpPr txBox="1"/>
              <p:nvPr/>
            </p:nvSpPr>
            <p:spPr>
              <a:xfrm>
                <a:off x="8806052" y="3232564"/>
                <a:ext cx="2626841" cy="3797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685800">
                  <a:defRPr/>
                </a:pPr>
                <a:r>
                  <a:rPr lang="en-US" sz="788" b="1" i="1" dirty="0">
                    <a:solidFill>
                      <a:prstClr val="black"/>
                    </a:solidFill>
                    <a:latin typeface="Century Gothic"/>
                  </a:rPr>
                  <a:t>Real-world population</a:t>
                </a:r>
              </a:p>
            </p:txBody>
          </p:sp>
          <p:sp>
            <p:nvSpPr>
              <p:cNvPr id="32" name="Rounded Rectangle 20">
                <a:extLst>
                  <a:ext uri="{FF2B5EF4-FFF2-40B4-BE49-F238E27FC236}">
                    <a16:creationId xmlns:a16="http://schemas.microsoft.com/office/drawing/2014/main" xmlns="" id="{B7B0C6BA-BA29-094A-9218-3FB47587DCAB}"/>
                  </a:ext>
                </a:extLst>
              </p:cNvPr>
              <p:cNvSpPr/>
              <p:nvPr/>
            </p:nvSpPr>
            <p:spPr>
              <a:xfrm>
                <a:off x="1438430" y="1820267"/>
                <a:ext cx="3301937" cy="41597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013" dirty="0">
                    <a:solidFill>
                      <a:prstClr val="white"/>
                    </a:solidFill>
                    <a:latin typeface="Century Gothic"/>
                  </a:rPr>
                  <a:t>Disease Status Pre-Clinical</a:t>
                </a:r>
              </a:p>
            </p:txBody>
          </p:sp>
          <p:sp>
            <p:nvSpPr>
              <p:cNvPr id="33" name="Rounded Rectangle 21">
                <a:extLst>
                  <a:ext uri="{FF2B5EF4-FFF2-40B4-BE49-F238E27FC236}">
                    <a16:creationId xmlns:a16="http://schemas.microsoft.com/office/drawing/2014/main" xmlns="" id="{6A3C9E28-7C5A-0549-8F80-A88E64B39946}"/>
                  </a:ext>
                </a:extLst>
              </p:cNvPr>
              <p:cNvSpPr/>
              <p:nvPr/>
            </p:nvSpPr>
            <p:spPr>
              <a:xfrm>
                <a:off x="8920586" y="2527194"/>
                <a:ext cx="2419001" cy="360063"/>
              </a:xfrm>
              <a:prstGeom prst="roundRect">
                <a:avLst/>
              </a:prstGeom>
              <a:solidFill>
                <a:srgbClr val="70164C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1013" dirty="0">
                    <a:solidFill>
                      <a:prstClr val="white"/>
                    </a:solidFill>
                    <a:latin typeface="Century Gothic"/>
                  </a:rPr>
                  <a:t>RW Monitoring</a:t>
                </a:r>
              </a:p>
            </p:txBody>
          </p:sp>
          <p:sp>
            <p:nvSpPr>
              <p:cNvPr id="34" name="Rounded Rectangle 22">
                <a:extLst>
                  <a:ext uri="{FF2B5EF4-FFF2-40B4-BE49-F238E27FC236}">
                    <a16:creationId xmlns:a16="http://schemas.microsoft.com/office/drawing/2014/main" xmlns="" id="{AFD88EA0-3F97-6147-AE79-18C3F88CD2AA}"/>
                  </a:ext>
                </a:extLst>
              </p:cNvPr>
              <p:cNvSpPr/>
              <p:nvPr/>
            </p:nvSpPr>
            <p:spPr>
              <a:xfrm>
                <a:off x="8937195" y="2881584"/>
                <a:ext cx="2414006" cy="291541"/>
              </a:xfrm>
              <a:prstGeom prst="roundRect">
                <a:avLst/>
              </a:prstGeom>
              <a:solidFill>
                <a:srgbClr val="70164C"/>
              </a:solidFill>
              <a:ln>
                <a:noFill/>
              </a:ln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685800">
                  <a:defRPr/>
                </a:pPr>
                <a:r>
                  <a:rPr lang="en-US" sz="788" dirty="0">
                    <a:solidFill>
                      <a:prstClr val="white"/>
                    </a:solidFill>
                    <a:latin typeface="Century Gothic"/>
                  </a:rPr>
                  <a:t>Value-Based Assessment</a:t>
                </a:r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72404493-0514-8046-B8D5-4547ADBA6A39}"/>
                </a:ext>
              </a:extLst>
            </p:cNvPr>
            <p:cNvSpPr/>
            <p:nvPr/>
          </p:nvSpPr>
          <p:spPr>
            <a:xfrm>
              <a:off x="757399" y="3839291"/>
              <a:ext cx="1203899" cy="413925"/>
            </a:xfrm>
            <a:prstGeom prst="rect">
              <a:avLst/>
            </a:prstGeom>
            <a:noFill/>
            <a:ln w="28575">
              <a:solidFill>
                <a:srgbClr val="9E00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sz="1013" b="1" dirty="0">
                  <a:solidFill>
                    <a:srgbClr val="542049"/>
                  </a:solidFill>
                  <a:latin typeface="Century Gothic"/>
                </a:rPr>
                <a:t>RWE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0510740-8327-9448-BC5E-902549A17799}"/>
                </a:ext>
              </a:extLst>
            </p:cNvPr>
            <p:cNvSpPr/>
            <p:nvPr/>
          </p:nvSpPr>
          <p:spPr>
            <a:xfrm>
              <a:off x="5494049" y="3801838"/>
              <a:ext cx="1203899" cy="413925"/>
            </a:xfrm>
            <a:prstGeom prst="rect">
              <a:avLst/>
            </a:prstGeom>
            <a:noFill/>
            <a:ln w="28575">
              <a:solidFill>
                <a:srgbClr val="9E00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sz="1013" b="1" dirty="0">
                  <a:solidFill>
                    <a:srgbClr val="542049"/>
                  </a:solidFill>
                  <a:latin typeface="Century Gothic"/>
                </a:rPr>
                <a:t>RWE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8B88723-B7EE-564C-A9F5-B01830DAB642}"/>
                </a:ext>
              </a:extLst>
            </p:cNvPr>
            <p:cNvSpPr/>
            <p:nvPr/>
          </p:nvSpPr>
          <p:spPr>
            <a:xfrm>
              <a:off x="9961247" y="3793048"/>
              <a:ext cx="1203899" cy="413925"/>
            </a:xfrm>
            <a:prstGeom prst="rect">
              <a:avLst/>
            </a:prstGeom>
            <a:noFill/>
            <a:ln w="28575">
              <a:solidFill>
                <a:srgbClr val="9E004B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r>
                <a:rPr lang="en-US" sz="1013" b="1" dirty="0">
                  <a:solidFill>
                    <a:srgbClr val="542049"/>
                  </a:solidFill>
                  <a:latin typeface="Century Gothic"/>
                </a:rPr>
                <a:t>RWE</a:t>
              </a:r>
            </a:p>
          </p:txBody>
        </p:sp>
        <p:cxnSp>
          <p:nvCxnSpPr>
            <p:cNvPr id="17" name="Elbow Connector 24">
              <a:extLst>
                <a:ext uri="{FF2B5EF4-FFF2-40B4-BE49-F238E27FC236}">
                  <a16:creationId xmlns:a16="http://schemas.microsoft.com/office/drawing/2014/main" xmlns="" id="{3EA91A83-5E8D-B742-B081-6F66E71C790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7815" y="2451732"/>
              <a:ext cx="2288603" cy="1769567"/>
            </a:xfrm>
            <a:prstGeom prst="bentConnector2">
              <a:avLst/>
            </a:prstGeom>
            <a:ln w="28575">
              <a:solidFill>
                <a:srgbClr val="9E004B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2D6D326F-C01B-0B4C-9DE8-06C99F6A98A3}"/>
                </a:ext>
              </a:extLst>
            </p:cNvPr>
            <p:cNvCxnSpPr>
              <a:cxnSpLocks/>
              <a:stCxn id="14" idx="0"/>
              <a:endCxn id="24" idx="2"/>
            </p:cNvCxnSpPr>
            <p:nvPr/>
          </p:nvCxnSpPr>
          <p:spPr>
            <a:xfrm flipV="1">
              <a:off x="1359348" y="3168068"/>
              <a:ext cx="307724" cy="671223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xmlns="" id="{212AA0A6-62FC-1149-9CC8-ACC097F6D53A}"/>
                </a:ext>
              </a:extLst>
            </p:cNvPr>
            <p:cNvCxnSpPr>
              <a:cxnSpLocks/>
              <a:stCxn id="15" idx="0"/>
            </p:cNvCxnSpPr>
            <p:nvPr/>
          </p:nvCxnSpPr>
          <p:spPr>
            <a:xfrm flipV="1">
              <a:off x="6095999" y="3175534"/>
              <a:ext cx="0" cy="62630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xmlns="" id="{44F45DE8-BF8C-404F-BCB2-865C54A135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986352" y="3179541"/>
              <a:ext cx="0" cy="626304"/>
            </a:xfrm>
            <a:prstGeom prst="straightConnector1">
              <a:avLst/>
            </a:prstGeom>
            <a:ln w="28575">
              <a:solidFill>
                <a:schemeClr val="accent6">
                  <a:lumMod val="75000"/>
                </a:schemeClr>
              </a:solidFill>
              <a:prstDash val="dash"/>
              <a:headEnd type="none" w="med" len="med"/>
              <a:tailEnd type="arrow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5459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B7891C-9C8D-486D-B30C-6632CB85D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Panel Session</a:t>
            </a:r>
          </a:p>
        </p:txBody>
      </p:sp>
    </p:spTree>
    <p:extLst>
      <p:ext uri="{BB962C8B-B14F-4D97-AF65-F5344CB8AC3E}">
        <p14:creationId xmlns:p14="http://schemas.microsoft.com/office/powerpoint/2010/main" val="138569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090EAE8-BB1C-644E-A149-5EC7800FB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540798"/>
            <a:ext cx="3863976" cy="849312"/>
          </a:xfrm>
        </p:spPr>
        <p:txBody>
          <a:bodyPr/>
          <a:lstStyle/>
          <a:p>
            <a:r>
              <a:rPr lang="de-DE" dirty="0"/>
              <a:t>Why rare disesase drugs are different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xmlns="" id="{F1E80685-853E-4541-BDD5-4F1E3F0E8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" y="1942990"/>
            <a:ext cx="3857094" cy="2849783"/>
          </a:xfrm>
        </p:spPr>
        <p:txBody>
          <a:bodyPr/>
          <a:lstStyle/>
          <a:p>
            <a:r>
              <a:rPr lang="en-US" dirty="0"/>
              <a:t>Difficult to diagnose (~7-10 years)</a:t>
            </a:r>
          </a:p>
          <a:p>
            <a:r>
              <a:rPr lang="en-US" dirty="0"/>
              <a:t>Wait times for Specialist (~18 months)</a:t>
            </a:r>
          </a:p>
          <a:p>
            <a:r>
              <a:rPr lang="en-US" dirty="0"/>
              <a:t>Population size (1 in 2,000 prevalence)</a:t>
            </a:r>
          </a:p>
          <a:p>
            <a:r>
              <a:rPr lang="en-US" dirty="0"/>
              <a:t>Unique patient and caregiver needs</a:t>
            </a:r>
          </a:p>
          <a:p>
            <a:r>
              <a:rPr lang="en-US" dirty="0"/>
              <a:t>Cost</a:t>
            </a:r>
          </a:p>
          <a:p>
            <a:r>
              <a:rPr lang="en-US" dirty="0"/>
              <a:t>Reimbursement challenges</a:t>
            </a:r>
          </a:p>
          <a:p>
            <a:r>
              <a:rPr lang="en-US" dirty="0"/>
              <a:t>Large number of stakeholders involved </a:t>
            </a:r>
            <a:br>
              <a:rPr lang="en-US" dirty="0"/>
            </a:br>
            <a:r>
              <a:rPr lang="en-US" dirty="0"/>
              <a:t>throughout treatment</a:t>
            </a:r>
          </a:p>
          <a:p>
            <a:pPr marL="0" indent="0">
              <a:buNone/>
            </a:pPr>
            <a:endParaRPr lang="de-DE" dirty="0"/>
          </a:p>
          <a:p>
            <a:pPr marL="115197" indent="-115197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xmlns="" id="{F3AAECFD-A9F0-6B47-B1D9-B9A90FAF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>
              <a:defRPr/>
            </a:pPr>
            <a:fld id="{F207DD7E-2893-4952-BB40-9A5B851D3DD5}" type="slidenum">
              <a:rPr lang="en-US" sz="600" b="1">
                <a:solidFill>
                  <a:prstClr val="white"/>
                </a:solidFill>
                <a:latin typeface="Arial"/>
              </a:rPr>
              <a:pPr defTabSz="685800">
                <a:defRPr/>
              </a:pPr>
              <a:t>5</a:t>
            </a:fld>
            <a:endParaRPr lang="en-US" sz="600" b="1">
              <a:solidFill>
                <a:prstClr val="white"/>
              </a:solidFill>
              <a:latin typeface="Arial"/>
            </a:endParaRPr>
          </a:p>
        </p:txBody>
      </p:sp>
      <p:pic>
        <p:nvPicPr>
          <p:cNvPr id="8" name="Bildplatzhalter 45">
            <a:extLst>
              <a:ext uri="{FF2B5EF4-FFF2-40B4-BE49-F238E27FC236}">
                <a16:creationId xmlns:a16="http://schemas.microsoft.com/office/drawing/2014/main" xmlns="" id="{5F8BEE16-D04B-B644-AFE5-AB969680DD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3" r="20023"/>
          <a:stretch/>
        </p:blipFill>
        <p:spPr>
          <a:xfrm>
            <a:off x="5032375" y="857250"/>
            <a:ext cx="41116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18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52"/>
          <a:stretch/>
        </p:blipFill>
        <p:spPr>
          <a:xfrm>
            <a:off x="1479989" y="1938096"/>
            <a:ext cx="6186665" cy="3341383"/>
          </a:xfrm>
          <a:prstGeom prst="rect">
            <a:avLst/>
          </a:prstGeom>
        </p:spPr>
      </p:pic>
      <p:sp>
        <p:nvSpPr>
          <p:cNvPr id="13" name="Rectangle 9"/>
          <p:cNvSpPr/>
          <p:nvPr/>
        </p:nvSpPr>
        <p:spPr>
          <a:xfrm>
            <a:off x="1482091" y="1947864"/>
            <a:ext cx="3989320" cy="3332560"/>
          </a:xfrm>
          <a:custGeom>
            <a:avLst/>
            <a:gdLst>
              <a:gd name="connsiteX0" fmla="*/ 0 w 4759460"/>
              <a:gd name="connsiteY0" fmla="*/ 0 h 4443413"/>
              <a:gd name="connsiteX1" fmla="*/ 4759460 w 4759460"/>
              <a:gd name="connsiteY1" fmla="*/ 0 h 4443413"/>
              <a:gd name="connsiteX2" fmla="*/ 4759460 w 4759460"/>
              <a:gd name="connsiteY2" fmla="*/ 4443413 h 4443413"/>
              <a:gd name="connsiteX3" fmla="*/ 0 w 4759460"/>
              <a:gd name="connsiteY3" fmla="*/ 4443413 h 4443413"/>
              <a:gd name="connsiteX4" fmla="*/ 0 w 4759460"/>
              <a:gd name="connsiteY4" fmla="*/ 0 h 4443413"/>
              <a:gd name="connsiteX0" fmla="*/ 0 w 5319093"/>
              <a:gd name="connsiteY0" fmla="*/ 0 h 4443413"/>
              <a:gd name="connsiteX1" fmla="*/ 5319093 w 5319093"/>
              <a:gd name="connsiteY1" fmla="*/ 9993 h 4443413"/>
              <a:gd name="connsiteX2" fmla="*/ 4759460 w 5319093"/>
              <a:gd name="connsiteY2" fmla="*/ 4443413 h 4443413"/>
              <a:gd name="connsiteX3" fmla="*/ 0 w 5319093"/>
              <a:gd name="connsiteY3" fmla="*/ 4443413 h 4443413"/>
              <a:gd name="connsiteX4" fmla="*/ 0 w 5319093"/>
              <a:gd name="connsiteY4" fmla="*/ 0 h 4443413"/>
              <a:gd name="connsiteX0" fmla="*/ 0 w 5319093"/>
              <a:gd name="connsiteY0" fmla="*/ 0 h 4443413"/>
              <a:gd name="connsiteX1" fmla="*/ 5319093 w 5319093"/>
              <a:gd name="connsiteY1" fmla="*/ 9993 h 4443413"/>
              <a:gd name="connsiteX2" fmla="*/ 4774450 w 5319093"/>
              <a:gd name="connsiteY2" fmla="*/ 4443413 h 4443413"/>
              <a:gd name="connsiteX3" fmla="*/ 0 w 5319093"/>
              <a:gd name="connsiteY3" fmla="*/ 4443413 h 4443413"/>
              <a:gd name="connsiteX4" fmla="*/ 0 w 5319093"/>
              <a:gd name="connsiteY4" fmla="*/ 0 h 4443413"/>
              <a:gd name="connsiteX0" fmla="*/ 0 w 5319093"/>
              <a:gd name="connsiteY0" fmla="*/ 0 h 4443413"/>
              <a:gd name="connsiteX1" fmla="*/ 5319093 w 5319093"/>
              <a:gd name="connsiteY1" fmla="*/ 9993 h 4443413"/>
              <a:gd name="connsiteX2" fmla="*/ 4774450 w 5319093"/>
              <a:gd name="connsiteY2" fmla="*/ 4443413 h 4443413"/>
              <a:gd name="connsiteX3" fmla="*/ 0 w 5319093"/>
              <a:gd name="connsiteY3" fmla="*/ 4443413 h 4443413"/>
              <a:gd name="connsiteX4" fmla="*/ 0 w 5319093"/>
              <a:gd name="connsiteY4" fmla="*/ 0 h 4443413"/>
              <a:gd name="connsiteX0" fmla="*/ 0 w 5319093"/>
              <a:gd name="connsiteY0" fmla="*/ 0 h 4443413"/>
              <a:gd name="connsiteX1" fmla="*/ 5319093 w 5319093"/>
              <a:gd name="connsiteY1" fmla="*/ 9993 h 4443413"/>
              <a:gd name="connsiteX2" fmla="*/ 4774450 w 5319093"/>
              <a:gd name="connsiteY2" fmla="*/ 4443413 h 4443413"/>
              <a:gd name="connsiteX3" fmla="*/ 0 w 5319093"/>
              <a:gd name="connsiteY3" fmla="*/ 4443413 h 4443413"/>
              <a:gd name="connsiteX4" fmla="*/ 0 w 5319093"/>
              <a:gd name="connsiteY4" fmla="*/ 0 h 4443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19093" h="4443413">
                <a:moveTo>
                  <a:pt x="0" y="0"/>
                </a:moveTo>
                <a:lnTo>
                  <a:pt x="5319093" y="9993"/>
                </a:lnTo>
                <a:lnTo>
                  <a:pt x="4774450" y="4443413"/>
                </a:lnTo>
                <a:lnTo>
                  <a:pt x="0" y="444341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service gaps in Canadian healthcare system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566097" y="2105133"/>
            <a:ext cx="3587399" cy="3018020"/>
          </a:xfrm>
        </p:spPr>
        <p:txBody>
          <a:bodyPr>
            <a:normAutofit/>
          </a:bodyPr>
          <a:lstStyle/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What forms do I need to fill out to get reimbursed?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Where do I go for my infusion?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What if I need help with my injections?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What if I experience side effects – can I speak to someone? 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What if I have questions and can’t wait for my next doctor’s appointment in 3 months?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r>
              <a:rPr lang="en-US" sz="1200" dirty="0">
                <a:solidFill>
                  <a:schemeClr val="bg1"/>
                </a:solidFill>
              </a:rPr>
              <a:t>Where do I pick up my drug or do I need to?</a:t>
            </a:r>
          </a:p>
          <a:p>
            <a:pPr>
              <a:spcAft>
                <a:spcPts val="900"/>
              </a:spcAft>
              <a:buClr>
                <a:schemeClr val="bg1"/>
              </a:buClr>
            </a:pP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D1988-50EC-4BB3-865F-87CF946FA9F8}" type="slidenum">
              <a:rPr lang="en-US">
                <a:solidFill>
                  <a:srgbClr val="002B5C"/>
                </a:solidFill>
                <a:latin typeface="Arial"/>
              </a:rPr>
              <a:pPr>
                <a:defRPr/>
              </a:pPr>
              <a:t>6</a:t>
            </a:fld>
            <a:endParaRPr lang="en-US" dirty="0">
              <a:solidFill>
                <a:srgbClr val="002B5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177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4" b="40691"/>
          <a:stretch/>
        </p:blipFill>
        <p:spPr>
          <a:xfrm>
            <a:off x="1143000" y="1841898"/>
            <a:ext cx="6858000" cy="281762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89473" y="3843520"/>
            <a:ext cx="6168628" cy="1436861"/>
          </a:xfrm>
          <a:prstGeom prst="rect">
            <a:avLst/>
          </a:prstGeom>
          <a:solidFill>
            <a:srgbClr val="5B1942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maintaining access to therapy</a:t>
            </a:r>
            <a:endParaRPr lang="fr-CA" dirty="0"/>
          </a:p>
        </p:txBody>
      </p:sp>
      <p:grpSp>
        <p:nvGrpSpPr>
          <p:cNvPr id="10" name="Group 9"/>
          <p:cNvGrpSpPr/>
          <p:nvPr/>
        </p:nvGrpSpPr>
        <p:grpSpPr>
          <a:xfrm>
            <a:off x="3022223" y="4141228"/>
            <a:ext cx="3088759" cy="926503"/>
            <a:chOff x="2505629" y="1403498"/>
            <a:chExt cx="4118345" cy="196347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557713" y="1403498"/>
              <a:ext cx="0" cy="19634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6623974" y="1403498"/>
              <a:ext cx="0" cy="19634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505629" y="1403498"/>
              <a:ext cx="0" cy="196347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1489472" y="4015293"/>
            <a:ext cx="1439051" cy="800128"/>
            <a:chOff x="461963" y="4210722"/>
            <a:chExt cx="1918734" cy="1066836"/>
          </a:xfrm>
        </p:grpSpPr>
        <p:sp>
          <p:nvSpPr>
            <p:cNvPr id="20" name="TextBox 19"/>
            <p:cNvSpPr txBox="1"/>
            <p:nvPr/>
          </p:nvSpPr>
          <p:spPr>
            <a:xfrm>
              <a:off x="461963" y="4692782"/>
              <a:ext cx="1918734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535" algn="ctr">
                <a:defRPr/>
              </a:pPr>
              <a:r>
                <a:rPr lang="en-US" sz="750" dirty="0">
                  <a:solidFill>
                    <a:prstClr val="white"/>
                  </a:solidFill>
                  <a:latin typeface="Arial"/>
                </a:rPr>
                <a:t>Understanding complex insurance policies and prior authorization requirements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3630" y="4210722"/>
              <a:ext cx="372140" cy="375861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025878" y="4015291"/>
            <a:ext cx="1425178" cy="915543"/>
            <a:chOff x="2510503" y="4210722"/>
            <a:chExt cx="1900237" cy="1220723"/>
          </a:xfrm>
        </p:grpSpPr>
        <p:sp>
          <p:nvSpPr>
            <p:cNvPr id="22" name="TextBox 21"/>
            <p:cNvSpPr txBox="1"/>
            <p:nvPr/>
          </p:nvSpPr>
          <p:spPr>
            <a:xfrm>
              <a:off x="2510503" y="4692782"/>
              <a:ext cx="1900237" cy="738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pPr marL="84535" algn="ctr">
                <a:defRPr/>
              </a:pPr>
              <a:r>
                <a:rPr lang="en-US" sz="750" b="0" dirty="0">
                  <a:solidFill>
                    <a:prstClr val="white"/>
                  </a:solidFill>
                  <a:latin typeface="Arial"/>
                </a:rPr>
                <a:t>High out-of-pocket expense associated with premiums </a:t>
              </a:r>
              <a:br>
                <a:rPr lang="en-US" sz="750" b="0" dirty="0">
                  <a:solidFill>
                    <a:prstClr val="white"/>
                  </a:solidFill>
                  <a:latin typeface="Arial"/>
                </a:rPr>
              </a:br>
              <a:r>
                <a:rPr lang="en-US" sz="750" b="0" dirty="0">
                  <a:solidFill>
                    <a:prstClr val="white"/>
                  </a:solidFill>
                  <a:latin typeface="Arial"/>
                </a:rPr>
                <a:t>or co-insurance (co-pay)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5082" y="4210722"/>
              <a:ext cx="372140" cy="334926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114636" y="4015292"/>
            <a:ext cx="1425178" cy="1123292"/>
            <a:chOff x="6628846" y="4210722"/>
            <a:chExt cx="1900237" cy="1497723"/>
          </a:xfrm>
        </p:grpSpPr>
        <p:sp>
          <p:nvSpPr>
            <p:cNvPr id="23" name="TextBox 22"/>
            <p:cNvSpPr txBox="1"/>
            <p:nvPr/>
          </p:nvSpPr>
          <p:spPr>
            <a:xfrm>
              <a:off x="6628846" y="4692782"/>
              <a:ext cx="19002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/>
              </a:lvl1pPr>
            </a:lstStyle>
            <a:p>
              <a:pPr marL="84535" algn="ctr">
                <a:defRPr/>
              </a:pPr>
              <a:r>
                <a:rPr lang="en-US" sz="750" b="0" dirty="0">
                  <a:solidFill>
                    <a:prstClr val="white"/>
                  </a:solidFill>
                  <a:latin typeface="Arial"/>
                </a:rPr>
                <a:t>Clinical issues that threaten adherence to prescribed </a:t>
              </a:r>
              <a:br>
                <a:rPr lang="en-US" sz="750" b="0" dirty="0">
                  <a:solidFill>
                    <a:prstClr val="white"/>
                  </a:solidFill>
                  <a:latin typeface="Arial"/>
                </a:rPr>
              </a:br>
              <a:r>
                <a:rPr lang="en-US" sz="750" b="0" dirty="0">
                  <a:solidFill>
                    <a:prstClr val="white"/>
                  </a:solidFill>
                  <a:latin typeface="Arial"/>
                </a:rPr>
                <a:t>dosing intervals</a:t>
              </a:r>
            </a:p>
            <a:p>
              <a:pPr marL="84535" algn="ctr">
                <a:defRPr/>
              </a:pPr>
              <a:r>
                <a:rPr lang="en-US" sz="675" b="0" dirty="0">
                  <a:solidFill>
                    <a:prstClr val="white"/>
                  </a:solidFill>
                  <a:latin typeface="Arial"/>
                </a:rPr>
                <a:t>(e.g. injection support, side effects, prescription access)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6718" y="4210722"/>
              <a:ext cx="372140" cy="349812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4561285" y="4015293"/>
            <a:ext cx="1470239" cy="1181000"/>
            <a:chOff x="4557713" y="4210722"/>
            <a:chExt cx="1960318" cy="1574666"/>
          </a:xfrm>
        </p:grpSpPr>
        <p:sp>
          <p:nvSpPr>
            <p:cNvPr id="21" name="TextBox 20"/>
            <p:cNvSpPr txBox="1"/>
            <p:nvPr/>
          </p:nvSpPr>
          <p:spPr>
            <a:xfrm>
              <a:off x="4557713" y="4692782"/>
              <a:ext cx="1960318" cy="10926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4535" algn="ctr">
                <a:defRPr/>
              </a:pPr>
              <a:r>
                <a:rPr lang="en-US" sz="750" dirty="0">
                  <a:solidFill>
                    <a:prstClr val="white"/>
                  </a:solidFill>
                  <a:latin typeface="Arial"/>
                </a:rPr>
                <a:t>Changes in personal circumstances and/or </a:t>
              </a:r>
              <a:br>
                <a:rPr lang="en-US" sz="750" dirty="0">
                  <a:solidFill>
                    <a:prstClr val="white"/>
                  </a:solidFill>
                  <a:latin typeface="Arial"/>
                </a:rPr>
              </a:br>
              <a:r>
                <a:rPr lang="en-US" sz="750" dirty="0">
                  <a:solidFill>
                    <a:prstClr val="white"/>
                  </a:solidFill>
                  <a:latin typeface="Arial"/>
                </a:rPr>
                <a:t>site of care</a:t>
              </a:r>
            </a:p>
            <a:p>
              <a:pPr marL="84535" algn="ctr">
                <a:defRPr/>
              </a:pPr>
              <a:r>
                <a:rPr lang="en-US" sz="675" dirty="0">
                  <a:solidFill>
                    <a:prstClr val="white"/>
                  </a:solidFill>
                  <a:latin typeface="Arial"/>
                </a:rPr>
                <a:t>(e.g. support between </a:t>
              </a:r>
              <a:r>
                <a:rPr lang="en-US" sz="675" dirty="0" err="1">
                  <a:solidFill>
                    <a:prstClr val="white"/>
                  </a:solidFill>
                  <a:latin typeface="Arial"/>
                </a:rPr>
                <a:t>appts</a:t>
              </a:r>
              <a:r>
                <a:rPr lang="en-US" sz="675" dirty="0">
                  <a:solidFill>
                    <a:prstClr val="white"/>
                  </a:solidFill>
                  <a:latin typeface="Arial"/>
                </a:rPr>
                <a:t>, geographic relocation, </a:t>
              </a:r>
              <a:r>
                <a:rPr lang="en-US" sz="675" dirty="0" err="1">
                  <a:solidFill>
                    <a:prstClr val="white"/>
                  </a:solidFill>
                  <a:latin typeface="Arial"/>
                </a:rPr>
                <a:t>appt</a:t>
              </a:r>
              <a:r>
                <a:rPr lang="en-US" sz="675" dirty="0">
                  <a:solidFill>
                    <a:prstClr val="white"/>
                  </a:solidFill>
                  <a:latin typeface="Arial"/>
                </a:rPr>
                <a:t> accessibility) </a:t>
              </a:r>
            </a:p>
            <a:p>
              <a:pPr marL="84535" algn="ctr">
                <a:defRPr/>
              </a:pPr>
              <a:endParaRPr lang="en-US" sz="450" dirty="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6812" y="4210722"/>
              <a:ext cx="360976" cy="375862"/>
            </a:xfrm>
            <a:prstGeom prst="rect">
              <a:avLst/>
            </a:prstGeom>
          </p:spPr>
        </p:pic>
      </p:grpSp>
      <p:sp>
        <p:nvSpPr>
          <p:cNvPr id="27" name="Date Placeholder 3"/>
          <p:cNvSpPr>
            <a:spLocks noGrp="1"/>
          </p:cNvSpPr>
          <p:nvPr>
            <p:ph type="dt" sz="half" idx="10"/>
          </p:nvPr>
        </p:nvSpPr>
        <p:spPr>
          <a:xfrm>
            <a:off x="1828800" y="5753481"/>
            <a:ext cx="502920" cy="154305"/>
          </a:xfrm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2B5C"/>
              </a:solidFill>
              <a:latin typeface="Arial"/>
            </a:endParaRPr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2090" y="5753481"/>
            <a:ext cx="259080" cy="13906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2B5C"/>
                </a:solidFill>
                <a:latin typeface="Arial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36322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6453963" y="5257800"/>
            <a:ext cx="1547037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89473" y="4400551"/>
            <a:ext cx="6168628" cy="1400174"/>
          </a:xfrm>
          <a:prstGeom prst="rect">
            <a:avLst/>
          </a:prstGeom>
          <a:solidFill>
            <a:srgbClr val="007DA4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1487687" y="2999257"/>
            <a:ext cx="6168628" cy="1376803"/>
          </a:xfrm>
          <a:prstGeom prst="rect">
            <a:avLst/>
          </a:prstGeom>
          <a:solidFill>
            <a:schemeClr val="accent6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1487687" y="1601530"/>
            <a:ext cx="6168628" cy="1376803"/>
          </a:xfrm>
          <a:prstGeom prst="rect">
            <a:avLst/>
          </a:prstGeom>
          <a:solidFill>
            <a:schemeClr val="tx2"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  <a:latin typeface="Arial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478487" y="2080982"/>
            <a:ext cx="5098832" cy="3267692"/>
            <a:chOff x="1702681" y="1606174"/>
            <a:chExt cx="6798443" cy="4356922"/>
          </a:xfrm>
        </p:grpSpPr>
        <p:grpSp>
          <p:nvGrpSpPr>
            <p:cNvPr id="24" name="Group 23"/>
            <p:cNvGrpSpPr/>
            <p:nvPr/>
          </p:nvGrpSpPr>
          <p:grpSpPr>
            <a:xfrm>
              <a:off x="1702681" y="1758906"/>
              <a:ext cx="6798443" cy="4204190"/>
              <a:chOff x="1702681" y="1758906"/>
              <a:chExt cx="6798443" cy="4204190"/>
            </a:xfrm>
          </p:grpSpPr>
          <p:sp>
            <p:nvSpPr>
              <p:cNvPr id="26628" name="Freeform 9"/>
              <p:cNvSpPr>
                <a:spLocks/>
              </p:cNvSpPr>
              <p:nvPr/>
            </p:nvSpPr>
            <p:spPr bwMode="auto">
              <a:xfrm>
                <a:off x="1702681" y="1758906"/>
                <a:ext cx="6753747" cy="4038601"/>
              </a:xfrm>
              <a:custGeom>
                <a:avLst/>
                <a:gdLst>
                  <a:gd name="T0" fmla="*/ 210728420 w 5139"/>
                  <a:gd name="T1" fmla="*/ 62626999 h 2171"/>
                  <a:gd name="T2" fmla="*/ 2147483647 w 5139"/>
                  <a:gd name="T3" fmla="*/ 25051487 h 2171"/>
                  <a:gd name="T4" fmla="*/ 2147483647 w 5139"/>
                  <a:gd name="T5" fmla="*/ 25051487 h 2171"/>
                  <a:gd name="T6" fmla="*/ 2147483647 w 5139"/>
                  <a:gd name="T7" fmla="*/ 82668530 h 2171"/>
                  <a:gd name="T8" fmla="*/ 2147483647 w 5139"/>
                  <a:gd name="T9" fmla="*/ 526069203 h 2171"/>
                  <a:gd name="T10" fmla="*/ 2147483647 w 5139"/>
                  <a:gd name="T11" fmla="*/ 1690935598 h 2171"/>
                  <a:gd name="T12" fmla="*/ 2147483647 w 5139"/>
                  <a:gd name="T13" fmla="*/ 2147483647 h 2171"/>
                  <a:gd name="T14" fmla="*/ 2147483647 w 5139"/>
                  <a:gd name="T15" fmla="*/ 2147483647 h 2171"/>
                  <a:gd name="T16" fmla="*/ 2147483647 w 5139"/>
                  <a:gd name="T17" fmla="*/ 2147483647 h 2171"/>
                  <a:gd name="T18" fmla="*/ 1029747033 w 5139"/>
                  <a:gd name="T19" fmla="*/ 2147483647 h 2171"/>
                  <a:gd name="T20" fmla="*/ 145554445 w 5139"/>
                  <a:gd name="T21" fmla="*/ 2147483647 h 2171"/>
                  <a:gd name="T22" fmla="*/ 162934160 w 5139"/>
                  <a:gd name="T23" fmla="*/ 2147483647 h 2171"/>
                  <a:gd name="T24" fmla="*/ 1044953573 w 5139"/>
                  <a:gd name="T25" fmla="*/ 2147483647 h 2171"/>
                  <a:gd name="T26" fmla="*/ 2147483647 w 5139"/>
                  <a:gd name="T27" fmla="*/ 2147483647 h 2171"/>
                  <a:gd name="T28" fmla="*/ 2147483647 w 5139"/>
                  <a:gd name="T29" fmla="*/ 2147483647 h 217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5139"/>
                  <a:gd name="T46" fmla="*/ 0 h 2171"/>
                  <a:gd name="T47" fmla="*/ 5139 w 5139"/>
                  <a:gd name="T48" fmla="*/ 2171 h 217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5139" h="2171">
                    <a:moveTo>
                      <a:pt x="97" y="25"/>
                    </a:moveTo>
                    <a:cubicBezTo>
                      <a:pt x="439" y="23"/>
                      <a:pt x="1575" y="12"/>
                      <a:pt x="2159" y="10"/>
                    </a:cubicBezTo>
                    <a:cubicBezTo>
                      <a:pt x="2743" y="8"/>
                      <a:pt x="3198" y="6"/>
                      <a:pt x="3599" y="10"/>
                    </a:cubicBezTo>
                    <a:cubicBezTo>
                      <a:pt x="4000" y="14"/>
                      <a:pt x="4321" y="0"/>
                      <a:pt x="4562" y="33"/>
                    </a:cubicBezTo>
                    <a:cubicBezTo>
                      <a:pt x="4803" y="66"/>
                      <a:pt x="4962" y="103"/>
                      <a:pt x="5045" y="210"/>
                    </a:cubicBezTo>
                    <a:cubicBezTo>
                      <a:pt x="5128" y="317"/>
                      <a:pt x="5139" y="541"/>
                      <a:pt x="5059" y="675"/>
                    </a:cubicBezTo>
                    <a:cubicBezTo>
                      <a:pt x="4979" y="809"/>
                      <a:pt x="4855" y="945"/>
                      <a:pt x="4565" y="1015"/>
                    </a:cubicBezTo>
                    <a:cubicBezTo>
                      <a:pt x="4275" y="1085"/>
                      <a:pt x="3783" y="1079"/>
                      <a:pt x="3317" y="1096"/>
                    </a:cubicBezTo>
                    <a:cubicBezTo>
                      <a:pt x="2851" y="1113"/>
                      <a:pt x="2240" y="1105"/>
                      <a:pt x="1766" y="1118"/>
                    </a:cubicBezTo>
                    <a:cubicBezTo>
                      <a:pt x="1292" y="1131"/>
                      <a:pt x="757" y="1122"/>
                      <a:pt x="474" y="1177"/>
                    </a:cubicBezTo>
                    <a:cubicBezTo>
                      <a:pt x="191" y="1232"/>
                      <a:pt x="134" y="1343"/>
                      <a:pt x="67" y="1450"/>
                    </a:cubicBezTo>
                    <a:cubicBezTo>
                      <a:pt x="0" y="1557"/>
                      <a:pt x="6" y="1713"/>
                      <a:pt x="75" y="1820"/>
                    </a:cubicBezTo>
                    <a:cubicBezTo>
                      <a:pt x="144" y="1927"/>
                      <a:pt x="203" y="2037"/>
                      <a:pt x="481" y="2093"/>
                    </a:cubicBezTo>
                    <a:cubicBezTo>
                      <a:pt x="759" y="2149"/>
                      <a:pt x="999" y="2147"/>
                      <a:pt x="1744" y="2159"/>
                    </a:cubicBezTo>
                    <a:cubicBezTo>
                      <a:pt x="2489" y="2171"/>
                      <a:pt x="4281" y="2165"/>
                      <a:pt x="4949" y="2167"/>
                    </a:cubicBezTo>
                  </a:path>
                </a:pathLst>
              </a:custGeom>
              <a:noFill/>
              <a:ln w="152400" cap="flat" cmpd="sng">
                <a:solidFill>
                  <a:srgbClr val="C0C0C0"/>
                </a:solidFill>
                <a:prstDash val="solid"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US" sz="1350" dirty="0">
                  <a:solidFill>
                    <a:srgbClr val="636466"/>
                  </a:solidFill>
                  <a:latin typeface="Arial"/>
                </a:endParaRPr>
              </a:p>
            </p:txBody>
          </p:sp>
          <p:sp>
            <p:nvSpPr>
              <p:cNvPr id="307" name="Isosceles Triangle 306"/>
              <p:cNvSpPr/>
              <p:nvPr/>
            </p:nvSpPr>
            <p:spPr bwMode="auto">
              <a:xfrm rot="5400000">
                <a:off x="8156452" y="5618424"/>
                <a:ext cx="384544" cy="304800"/>
              </a:xfrm>
              <a:prstGeom prst="triangle">
                <a:avLst/>
              </a:prstGeom>
              <a:solidFill>
                <a:schemeClr val="bg1">
                  <a:lumMod val="7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20000"/>
                  </a:spcBef>
                  <a:defRPr/>
                </a:pPr>
                <a:endParaRPr lang="en-US" sz="1350" dirty="0">
                  <a:solidFill>
                    <a:srgbClr val="636466"/>
                  </a:solidFill>
                  <a:latin typeface="Arial"/>
                </a:endParaRPr>
              </a:p>
            </p:txBody>
          </p:sp>
        </p:grpSp>
        <p:sp>
          <p:nvSpPr>
            <p:cNvPr id="12" name="Chevron 11"/>
            <p:cNvSpPr/>
            <p:nvPr/>
          </p:nvSpPr>
          <p:spPr>
            <a:xfrm>
              <a:off x="4028024" y="5605124"/>
              <a:ext cx="304800" cy="347331"/>
            </a:xfrm>
            <a:prstGeom prst="chevr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125" name="Chevron 124"/>
            <p:cNvSpPr/>
            <p:nvPr/>
          </p:nvSpPr>
          <p:spPr>
            <a:xfrm>
              <a:off x="4341633" y="1606174"/>
              <a:ext cx="304800" cy="347331"/>
            </a:xfrm>
            <a:prstGeom prst="chevr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126" name="Chevron 125"/>
            <p:cNvSpPr/>
            <p:nvPr/>
          </p:nvSpPr>
          <p:spPr>
            <a:xfrm rot="7380000">
              <a:off x="8130176" y="3005437"/>
              <a:ext cx="304800" cy="347331"/>
            </a:xfrm>
            <a:prstGeom prst="chevr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636466"/>
                </a:solidFill>
                <a:latin typeface="Arial"/>
              </a:endParaRPr>
            </a:p>
          </p:txBody>
        </p:sp>
        <p:sp>
          <p:nvSpPr>
            <p:cNvPr id="127" name="Chevron 126"/>
            <p:cNvSpPr/>
            <p:nvPr/>
          </p:nvSpPr>
          <p:spPr>
            <a:xfrm rot="10956709">
              <a:off x="5222158" y="3654769"/>
              <a:ext cx="304800" cy="347331"/>
            </a:xfrm>
            <a:prstGeom prst="chevron">
              <a:avLst/>
            </a:prstGeom>
            <a:solidFill>
              <a:schemeClr val="tx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srgbClr val="636466"/>
                </a:solidFill>
                <a:latin typeface="Arial"/>
              </a:endParaRPr>
            </a:p>
          </p:txBody>
        </p:sp>
      </p:grpSp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780623" y="1052456"/>
            <a:ext cx="6172200" cy="316944"/>
          </a:xfrm>
        </p:spPr>
        <p:txBody>
          <a:bodyPr>
            <a:normAutofit/>
          </a:bodyPr>
          <a:lstStyle/>
          <a:p>
            <a:r>
              <a:rPr lang="en-US" dirty="0"/>
              <a:t>The patient journey in rare disease</a:t>
            </a:r>
          </a:p>
        </p:txBody>
      </p:sp>
      <p:sp>
        <p:nvSpPr>
          <p:cNvPr id="22554" name="Text Box 162"/>
          <p:cNvSpPr txBox="1">
            <a:spLocks noChangeArrowheads="1"/>
          </p:cNvSpPr>
          <p:nvPr/>
        </p:nvSpPr>
        <p:spPr bwMode="auto">
          <a:xfrm>
            <a:off x="2708116" y="1702443"/>
            <a:ext cx="1422506" cy="213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Enrolment in PSP</a:t>
            </a:r>
          </a:p>
        </p:txBody>
      </p:sp>
      <p:sp>
        <p:nvSpPr>
          <p:cNvPr id="166" name="Right Arrow 165"/>
          <p:cNvSpPr/>
          <p:nvPr/>
        </p:nvSpPr>
        <p:spPr bwMode="auto">
          <a:xfrm>
            <a:off x="2265099" y="2095760"/>
            <a:ext cx="378089" cy="285750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spcBef>
                <a:spcPct val="20000"/>
              </a:spcBef>
              <a:defRPr/>
            </a:pPr>
            <a:endParaRPr lang="en-US" sz="1350" dirty="0">
              <a:solidFill>
                <a:srgbClr val="636466"/>
              </a:solidFill>
              <a:latin typeface="Arial"/>
            </a:endParaRPr>
          </a:p>
        </p:txBody>
      </p:sp>
      <p:sp>
        <p:nvSpPr>
          <p:cNvPr id="313" name="TextBox 312"/>
          <p:cNvSpPr txBox="1"/>
          <p:nvPr/>
        </p:nvSpPr>
        <p:spPr>
          <a:xfrm rot="16200000">
            <a:off x="779702" y="2162160"/>
            <a:ext cx="1352463" cy="20774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002B5C"/>
                </a:solidFill>
                <a:latin typeface="Arial"/>
              </a:rPr>
              <a:t>INITIATING TREATMENT</a:t>
            </a:r>
          </a:p>
        </p:txBody>
      </p:sp>
      <p:sp>
        <p:nvSpPr>
          <p:cNvPr id="134" name="TextBox 133"/>
          <p:cNvSpPr txBox="1"/>
          <p:nvPr/>
        </p:nvSpPr>
        <p:spPr>
          <a:xfrm rot="16200000">
            <a:off x="693601" y="3582303"/>
            <a:ext cx="1428751" cy="20774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78A13F">
                    <a:lumMod val="75000"/>
                  </a:srgbClr>
                </a:solidFill>
                <a:latin typeface="Arial"/>
              </a:rPr>
              <a:t>ACCESS TO THERAPY</a:t>
            </a:r>
          </a:p>
        </p:txBody>
      </p:sp>
      <p:sp>
        <p:nvSpPr>
          <p:cNvPr id="121" name="TextBox 120"/>
          <p:cNvSpPr txBox="1"/>
          <p:nvPr/>
        </p:nvSpPr>
        <p:spPr>
          <a:xfrm rot="16200000">
            <a:off x="717162" y="4997289"/>
            <a:ext cx="1401223" cy="207749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750" b="1" dirty="0">
                <a:solidFill>
                  <a:srgbClr val="007DA4">
                    <a:lumMod val="75000"/>
                  </a:srgbClr>
                </a:solidFill>
                <a:latin typeface="Arial"/>
              </a:rPr>
              <a:t>ONGOING CARE</a:t>
            </a:r>
          </a:p>
        </p:txBody>
      </p:sp>
      <p:grpSp>
        <p:nvGrpSpPr>
          <p:cNvPr id="130" name="Group 129"/>
          <p:cNvGrpSpPr/>
          <p:nvPr/>
        </p:nvGrpSpPr>
        <p:grpSpPr>
          <a:xfrm>
            <a:off x="2753355" y="2021685"/>
            <a:ext cx="386542" cy="386542"/>
            <a:chOff x="698269" y="4846324"/>
            <a:chExt cx="515389" cy="515389"/>
          </a:xfrm>
        </p:grpSpPr>
        <p:sp>
          <p:nvSpPr>
            <p:cNvPr id="131" name="Oval 130"/>
            <p:cNvSpPr/>
            <p:nvPr/>
          </p:nvSpPr>
          <p:spPr>
            <a:xfrm>
              <a:off x="698269" y="4846324"/>
              <a:ext cx="515389" cy="515389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32" name="Picture 131"/>
            <p:cNvPicPr>
              <a:picLocks noChangeAspect="1"/>
            </p:cNvPicPr>
            <p:nvPr/>
          </p:nvPicPr>
          <p:blipFill>
            <a:blip r:embed="rId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992" y="4930047"/>
              <a:ext cx="304801" cy="307849"/>
            </a:xfrm>
            <a:prstGeom prst="rect">
              <a:avLst/>
            </a:prstGeom>
          </p:spPr>
        </p:pic>
      </p:grpSp>
      <p:grpSp>
        <p:nvGrpSpPr>
          <p:cNvPr id="135" name="Group 134"/>
          <p:cNvGrpSpPr/>
          <p:nvPr/>
        </p:nvGrpSpPr>
        <p:grpSpPr>
          <a:xfrm>
            <a:off x="5251477" y="1999992"/>
            <a:ext cx="386542" cy="386542"/>
            <a:chOff x="2142605" y="4842165"/>
            <a:chExt cx="515389" cy="515389"/>
          </a:xfrm>
        </p:grpSpPr>
        <p:sp>
          <p:nvSpPr>
            <p:cNvPr id="136" name="Oval 135"/>
            <p:cNvSpPr/>
            <p:nvPr/>
          </p:nvSpPr>
          <p:spPr>
            <a:xfrm>
              <a:off x="2142605" y="4842165"/>
              <a:ext cx="515389" cy="515389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37" name="Picture 136"/>
            <p:cNvPicPr>
              <a:picLocks noChangeAspect="1"/>
            </p:cNvPicPr>
            <p:nvPr/>
          </p:nvPicPr>
          <p:blipFill>
            <a:blip r:embed="rId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2748" y="4925152"/>
              <a:ext cx="304801" cy="301753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3179382" y="2021685"/>
            <a:ext cx="386542" cy="386542"/>
            <a:chOff x="2715174" y="1619254"/>
            <a:chExt cx="515389" cy="515389"/>
          </a:xfrm>
        </p:grpSpPr>
        <p:sp>
          <p:nvSpPr>
            <p:cNvPr id="139" name="Oval 138"/>
            <p:cNvSpPr/>
            <p:nvPr/>
          </p:nvSpPr>
          <p:spPr>
            <a:xfrm>
              <a:off x="2715174" y="1619254"/>
              <a:ext cx="515389" cy="515389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40" name="Picture 139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948" y="1727397"/>
              <a:ext cx="243840" cy="307849"/>
            </a:xfrm>
            <a:prstGeom prst="rect">
              <a:avLst/>
            </a:prstGeom>
          </p:spPr>
        </p:pic>
      </p:grpSp>
      <p:grpSp>
        <p:nvGrpSpPr>
          <p:cNvPr id="141" name="Group 140"/>
          <p:cNvGrpSpPr/>
          <p:nvPr/>
        </p:nvGrpSpPr>
        <p:grpSpPr>
          <a:xfrm>
            <a:off x="3615150" y="2021685"/>
            <a:ext cx="386542" cy="386542"/>
            <a:chOff x="694805" y="6145876"/>
            <a:chExt cx="515389" cy="515389"/>
          </a:xfrm>
        </p:grpSpPr>
        <p:sp>
          <p:nvSpPr>
            <p:cNvPr id="142" name="Oval 141"/>
            <p:cNvSpPr/>
            <p:nvPr/>
          </p:nvSpPr>
          <p:spPr>
            <a:xfrm>
              <a:off x="694805" y="6145876"/>
              <a:ext cx="515389" cy="515389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43" name="Picture 142"/>
            <p:cNvPicPr>
              <a:picLocks noChangeAspect="1"/>
            </p:cNvPicPr>
            <p:nvPr/>
          </p:nvPicPr>
          <p:blipFill>
            <a:blip r:embed="rId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834" y="6243448"/>
              <a:ext cx="282611" cy="318036"/>
            </a:xfrm>
            <a:prstGeom prst="rect">
              <a:avLst/>
            </a:prstGeom>
          </p:spPr>
        </p:pic>
      </p:grpSp>
      <p:grpSp>
        <p:nvGrpSpPr>
          <p:cNvPr id="144" name="Group 143"/>
          <p:cNvGrpSpPr/>
          <p:nvPr/>
        </p:nvGrpSpPr>
        <p:grpSpPr>
          <a:xfrm>
            <a:off x="1882671" y="2015685"/>
            <a:ext cx="386542" cy="386542"/>
            <a:chOff x="2743182" y="6046094"/>
            <a:chExt cx="515389" cy="515389"/>
          </a:xfrm>
        </p:grpSpPr>
        <p:sp>
          <p:nvSpPr>
            <p:cNvPr id="145" name="Oval 144"/>
            <p:cNvSpPr/>
            <p:nvPr/>
          </p:nvSpPr>
          <p:spPr>
            <a:xfrm>
              <a:off x="2743182" y="6046094"/>
              <a:ext cx="515389" cy="515389"/>
            </a:xfrm>
            <a:prstGeom prst="ellipse">
              <a:avLst/>
            </a:prstGeom>
            <a:solidFill>
              <a:schemeClr val="accent5"/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059" y="6151619"/>
              <a:ext cx="304801" cy="307849"/>
            </a:xfrm>
            <a:prstGeom prst="rect">
              <a:avLst/>
            </a:prstGeom>
          </p:spPr>
        </p:pic>
      </p:grpSp>
      <p:sp>
        <p:nvSpPr>
          <p:cNvPr id="31" name="TextBox 30"/>
          <p:cNvSpPr txBox="1"/>
          <p:nvPr/>
        </p:nvSpPr>
        <p:spPr>
          <a:xfrm>
            <a:off x="1833752" y="2480397"/>
            <a:ext cx="489857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Patient</a:t>
            </a:r>
            <a:endParaRPr lang="en-US" sz="788" b="1" dirty="0">
              <a:solidFill>
                <a:srgbClr val="636466"/>
              </a:solidFill>
              <a:latin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9498" y="2473984"/>
            <a:ext cx="17194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Physician completes enrolment and fax/email into PSP</a:t>
            </a:r>
          </a:p>
          <a:p>
            <a:endParaRPr lang="en-US" sz="1350" dirty="0">
              <a:solidFill>
                <a:srgbClr val="636466"/>
              </a:solidFill>
              <a:latin typeface="Arial"/>
            </a:endParaRPr>
          </a:p>
        </p:txBody>
      </p:sp>
      <p:grpSp>
        <p:nvGrpSpPr>
          <p:cNvPr id="147" name="Group 146"/>
          <p:cNvGrpSpPr/>
          <p:nvPr/>
        </p:nvGrpSpPr>
        <p:grpSpPr>
          <a:xfrm>
            <a:off x="2387916" y="3884355"/>
            <a:ext cx="386542" cy="386542"/>
            <a:chOff x="5029892" y="4702235"/>
            <a:chExt cx="515389" cy="515389"/>
          </a:xfrm>
        </p:grpSpPr>
        <p:sp>
          <p:nvSpPr>
            <p:cNvPr id="148" name="Oval 147"/>
            <p:cNvSpPr/>
            <p:nvPr/>
          </p:nvSpPr>
          <p:spPr>
            <a:xfrm>
              <a:off x="5029892" y="4702235"/>
              <a:ext cx="515389" cy="515389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49" name="Picture 148"/>
            <p:cNvPicPr>
              <a:picLocks noChangeAspect="1"/>
            </p:cNvPicPr>
            <p:nvPr/>
          </p:nvPicPr>
          <p:blipFill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1580" y="4834959"/>
              <a:ext cx="292609" cy="231648"/>
            </a:xfrm>
            <a:prstGeom prst="rect">
              <a:avLst/>
            </a:prstGeom>
          </p:spPr>
        </p:pic>
      </p:grpSp>
      <p:sp>
        <p:nvSpPr>
          <p:cNvPr id="179" name="Text Box 162"/>
          <p:cNvSpPr txBox="1">
            <a:spLocks noChangeArrowheads="1"/>
          </p:cNvSpPr>
          <p:nvPr/>
        </p:nvSpPr>
        <p:spPr bwMode="auto">
          <a:xfrm>
            <a:off x="4986972" y="1702443"/>
            <a:ext cx="1422506" cy="213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First Contact</a:t>
            </a:r>
          </a:p>
        </p:txBody>
      </p:sp>
      <p:sp>
        <p:nvSpPr>
          <p:cNvPr id="180" name="TextBox 179"/>
          <p:cNvSpPr txBox="1"/>
          <p:nvPr/>
        </p:nvSpPr>
        <p:spPr>
          <a:xfrm>
            <a:off x="4584040" y="2473984"/>
            <a:ext cx="2302535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Nurse Case Manager contacts patient/caregiver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Obtains detailed patient history</a:t>
            </a:r>
          </a:p>
          <a:p>
            <a:endParaRPr lang="en-US" sz="1350" dirty="0">
              <a:solidFill>
                <a:srgbClr val="636466"/>
              </a:solidFill>
              <a:latin typeface="Arial"/>
            </a:endParaRPr>
          </a:p>
        </p:txBody>
      </p:sp>
      <p:grpSp>
        <p:nvGrpSpPr>
          <p:cNvPr id="181" name="Group 180"/>
          <p:cNvGrpSpPr/>
          <p:nvPr/>
        </p:nvGrpSpPr>
        <p:grpSpPr>
          <a:xfrm>
            <a:off x="5785659" y="1997915"/>
            <a:ext cx="386542" cy="386542"/>
            <a:chOff x="7900554" y="4702235"/>
            <a:chExt cx="515389" cy="515389"/>
          </a:xfrm>
        </p:grpSpPr>
        <p:sp>
          <p:nvSpPr>
            <p:cNvPr id="182" name="Oval 181"/>
            <p:cNvSpPr/>
            <p:nvPr/>
          </p:nvSpPr>
          <p:spPr>
            <a:xfrm>
              <a:off x="7900554" y="4702235"/>
              <a:ext cx="515389" cy="515389"/>
            </a:xfrm>
            <a:prstGeom prst="ellipse">
              <a:avLst/>
            </a:prstGeom>
            <a:solidFill>
              <a:schemeClr val="tx2">
                <a:lumMod val="90000"/>
                <a:lumOff val="10000"/>
              </a:schemeClr>
            </a:solidFill>
            <a:ln w="127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83" name="Picture 182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657" y="4839790"/>
              <a:ext cx="271655" cy="268440"/>
            </a:xfrm>
            <a:prstGeom prst="rect">
              <a:avLst/>
            </a:prstGeom>
          </p:spPr>
        </p:pic>
      </p:grpSp>
      <p:sp>
        <p:nvSpPr>
          <p:cNvPr id="184" name="Chevron 183"/>
          <p:cNvSpPr/>
          <p:nvPr/>
        </p:nvSpPr>
        <p:spPr>
          <a:xfrm>
            <a:off x="6757988" y="2088127"/>
            <a:ext cx="228600" cy="260498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636466"/>
              </a:solidFill>
              <a:latin typeface="Arial"/>
            </a:endParaRPr>
          </a:p>
        </p:txBody>
      </p:sp>
      <p:sp>
        <p:nvSpPr>
          <p:cNvPr id="188" name="Text Box 162"/>
          <p:cNvSpPr txBox="1">
            <a:spLocks noChangeArrowheads="1"/>
          </p:cNvSpPr>
          <p:nvPr/>
        </p:nvSpPr>
        <p:spPr bwMode="auto">
          <a:xfrm>
            <a:off x="5494177" y="3136725"/>
            <a:ext cx="1478123" cy="4560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Submission of Special Authorization-Public/Private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5353664" y="3938253"/>
            <a:ext cx="236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Details of medical history</a:t>
            </a:r>
          </a:p>
          <a:p>
            <a:pPr marL="128588" indent="-128588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Details of applicable diagnostic testing results </a:t>
            </a:r>
            <a:br>
              <a:rPr lang="en-US" sz="750" dirty="0">
                <a:solidFill>
                  <a:srgbClr val="636466"/>
                </a:solidFill>
                <a:latin typeface="Arial"/>
              </a:rPr>
            </a:br>
            <a:r>
              <a:rPr lang="en-US" sz="750" dirty="0">
                <a:solidFill>
                  <a:srgbClr val="636466"/>
                </a:solidFill>
                <a:latin typeface="Arial"/>
              </a:rPr>
              <a:t>and lab testing</a:t>
            </a:r>
          </a:p>
          <a:p>
            <a:endParaRPr lang="en-US" sz="1350" dirty="0">
              <a:solidFill>
                <a:srgbClr val="636466"/>
              </a:solidFill>
              <a:latin typeface="Arial"/>
            </a:endParaRPr>
          </a:p>
        </p:txBody>
      </p:sp>
      <p:grpSp>
        <p:nvGrpSpPr>
          <p:cNvPr id="193" name="Group 192"/>
          <p:cNvGrpSpPr/>
          <p:nvPr/>
        </p:nvGrpSpPr>
        <p:grpSpPr>
          <a:xfrm>
            <a:off x="6331850" y="3500212"/>
            <a:ext cx="386542" cy="386542"/>
            <a:chOff x="2715174" y="1619254"/>
            <a:chExt cx="515389" cy="515389"/>
          </a:xfrm>
        </p:grpSpPr>
        <p:sp>
          <p:nvSpPr>
            <p:cNvPr id="194" name="Oval 193"/>
            <p:cNvSpPr/>
            <p:nvPr/>
          </p:nvSpPr>
          <p:spPr>
            <a:xfrm>
              <a:off x="2715174" y="1619254"/>
              <a:ext cx="515389" cy="515389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95" name="Picture 194"/>
            <p:cNvPicPr>
              <a:picLocks noChangeAspect="1"/>
            </p:cNvPicPr>
            <p:nvPr/>
          </p:nvPicPr>
          <p:blipFill>
            <a:blip r:embed="rId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0948" y="1727397"/>
              <a:ext cx="243840" cy="307849"/>
            </a:xfrm>
            <a:prstGeom prst="rect">
              <a:avLst/>
            </a:prstGeom>
          </p:spPr>
        </p:pic>
      </p:grpSp>
      <p:grpSp>
        <p:nvGrpSpPr>
          <p:cNvPr id="196" name="Group 195"/>
          <p:cNvGrpSpPr/>
          <p:nvPr/>
        </p:nvGrpSpPr>
        <p:grpSpPr>
          <a:xfrm>
            <a:off x="5807781" y="3500212"/>
            <a:ext cx="386542" cy="386542"/>
            <a:chOff x="7904018" y="4052459"/>
            <a:chExt cx="515389" cy="515389"/>
          </a:xfrm>
        </p:grpSpPr>
        <p:sp>
          <p:nvSpPr>
            <p:cNvPr id="197" name="Oval 196"/>
            <p:cNvSpPr/>
            <p:nvPr/>
          </p:nvSpPr>
          <p:spPr>
            <a:xfrm>
              <a:off x="7904018" y="4052459"/>
              <a:ext cx="515389" cy="515389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198" name="Picture 197"/>
            <p:cNvPicPr>
              <a:picLocks noChangeAspect="1"/>
            </p:cNvPicPr>
            <p:nvPr/>
          </p:nvPicPr>
          <p:blipFill>
            <a:blip r:embed="rId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9130" y="4148351"/>
              <a:ext cx="243840" cy="307849"/>
            </a:xfrm>
            <a:prstGeom prst="rect">
              <a:avLst/>
            </a:prstGeom>
          </p:spPr>
        </p:pic>
      </p:grpSp>
      <p:sp>
        <p:nvSpPr>
          <p:cNvPr id="199" name="Text Box 162"/>
          <p:cNvSpPr txBox="1">
            <a:spLocks noChangeArrowheads="1"/>
          </p:cNvSpPr>
          <p:nvPr/>
        </p:nvSpPr>
        <p:spPr bwMode="auto">
          <a:xfrm>
            <a:off x="3797714" y="2989241"/>
            <a:ext cx="1312606" cy="48032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88" b="1" dirty="0">
                <a:solidFill>
                  <a:srgbClr val="792258"/>
                </a:solidFill>
                <a:latin typeface="Arial"/>
              </a:rPr>
              <a:t>Financial assistance? </a:t>
            </a:r>
            <a:r>
              <a:rPr lang="en-US" sz="788" dirty="0">
                <a:solidFill>
                  <a:srgbClr val="792258"/>
                </a:solidFill>
                <a:latin typeface="Arial"/>
              </a:rPr>
              <a:t>High financial burden</a:t>
            </a:r>
          </a:p>
          <a:p>
            <a:pPr>
              <a:spcBef>
                <a:spcPct val="20000"/>
              </a:spcBef>
              <a:defRPr/>
            </a:pPr>
            <a:endParaRPr lang="en-US" sz="788" b="1" dirty="0">
              <a:solidFill>
                <a:srgbClr val="792258"/>
              </a:solidFill>
              <a:latin typeface="Arial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3098370" y="3938253"/>
            <a:ext cx="2247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Co-pay, deductibles, lifetime maximums</a:t>
            </a:r>
          </a:p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Low percentage covered</a:t>
            </a:r>
          </a:p>
          <a:p>
            <a:pPr marL="88106" indent="-8810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Benefit not covered; Therapy not on formulary </a:t>
            </a:r>
          </a:p>
          <a:p>
            <a:endParaRPr lang="en-US" sz="1350" dirty="0">
              <a:solidFill>
                <a:srgbClr val="636466"/>
              </a:solidFill>
              <a:latin typeface="Arial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107727" y="3536562"/>
            <a:ext cx="386542" cy="386542"/>
            <a:chOff x="3648170" y="3639090"/>
            <a:chExt cx="515389" cy="515389"/>
          </a:xfrm>
        </p:grpSpPr>
        <p:sp>
          <p:nvSpPr>
            <p:cNvPr id="205" name="Oval 204"/>
            <p:cNvSpPr/>
            <p:nvPr/>
          </p:nvSpPr>
          <p:spPr>
            <a:xfrm>
              <a:off x="3648170" y="3639090"/>
              <a:ext cx="515389" cy="515389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2" name="Picture 201"/>
            <p:cNvPicPr>
              <a:picLocks noChangeAspect="1"/>
            </p:cNvPicPr>
            <p:nvPr/>
          </p:nvPicPr>
          <p:blipFill>
            <a:blip r:embed="rId10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924" y="3741877"/>
              <a:ext cx="219456" cy="30784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608125" y="3536562"/>
            <a:ext cx="386542" cy="386542"/>
            <a:chOff x="2982034" y="3639090"/>
            <a:chExt cx="515389" cy="515389"/>
          </a:xfrm>
        </p:grpSpPr>
        <p:sp>
          <p:nvSpPr>
            <p:cNvPr id="206" name="Oval 205"/>
            <p:cNvSpPr/>
            <p:nvPr/>
          </p:nvSpPr>
          <p:spPr>
            <a:xfrm>
              <a:off x="2982034" y="3639090"/>
              <a:ext cx="515389" cy="515389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3" name="Picture 202"/>
            <p:cNvPicPr>
              <a:picLocks noChangeAspect="1"/>
            </p:cNvPicPr>
            <p:nvPr/>
          </p:nvPicPr>
          <p:blipFill>
            <a:blip r:embed="rId11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9932" y="3744278"/>
              <a:ext cx="304801" cy="307849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4607328" y="3536562"/>
            <a:ext cx="386542" cy="386542"/>
            <a:chOff x="4314305" y="3639090"/>
            <a:chExt cx="515389" cy="515389"/>
          </a:xfrm>
        </p:grpSpPr>
        <p:sp>
          <p:nvSpPr>
            <p:cNvPr id="204" name="Oval 203"/>
            <p:cNvSpPr/>
            <p:nvPr/>
          </p:nvSpPr>
          <p:spPr>
            <a:xfrm>
              <a:off x="4314305" y="3639090"/>
              <a:ext cx="515389" cy="515389"/>
            </a:xfrm>
            <a:prstGeom prst="ellipse">
              <a:avLst/>
            </a:prstGeom>
            <a:solidFill>
              <a:schemeClr val="accent6"/>
            </a:solidFill>
            <a:ln w="127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07" name="Picture 206"/>
            <p:cNvPicPr>
              <a:picLocks noChangeAspect="1"/>
            </p:cNvPicPr>
            <p:nvPr/>
          </p:nvPicPr>
          <p:blipFill>
            <a:blip r:embed="rId12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29431" y="3752204"/>
              <a:ext cx="304801" cy="295657"/>
            </a:xfrm>
            <a:prstGeom prst="rect">
              <a:avLst/>
            </a:prstGeom>
          </p:spPr>
        </p:pic>
      </p:grpSp>
      <p:sp>
        <p:nvSpPr>
          <p:cNvPr id="208" name="Text Box 162"/>
          <p:cNvSpPr txBox="1">
            <a:spLocks noChangeArrowheads="1"/>
          </p:cNvSpPr>
          <p:nvPr/>
        </p:nvSpPr>
        <p:spPr bwMode="auto">
          <a:xfrm>
            <a:off x="1584799" y="2992670"/>
            <a:ext cx="2013809" cy="72282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88" b="1" dirty="0">
                <a:solidFill>
                  <a:srgbClr val="792258"/>
                </a:solidFill>
                <a:latin typeface="Arial"/>
              </a:rPr>
              <a:t>Is an appeal required? </a:t>
            </a:r>
            <a:br>
              <a:rPr lang="en-US" sz="788" b="1" dirty="0">
                <a:solidFill>
                  <a:srgbClr val="792258"/>
                </a:solidFill>
                <a:latin typeface="Arial"/>
              </a:rPr>
            </a:br>
            <a:r>
              <a:rPr lang="en-US" sz="788" dirty="0">
                <a:solidFill>
                  <a:srgbClr val="792258"/>
                </a:solidFill>
                <a:latin typeface="Arial"/>
              </a:rPr>
              <a:t>Additional diagnostic or lab testing?</a:t>
            </a:r>
          </a:p>
          <a:p>
            <a:r>
              <a:rPr lang="en-US" sz="788" dirty="0">
                <a:solidFill>
                  <a:srgbClr val="792258"/>
                </a:solidFill>
                <a:latin typeface="Arial"/>
              </a:rPr>
              <a:t>Additional clinical information required?</a:t>
            </a:r>
          </a:p>
          <a:p>
            <a:r>
              <a:rPr lang="en-US" sz="788" dirty="0">
                <a:solidFill>
                  <a:srgbClr val="792258"/>
                </a:solidFill>
                <a:latin typeface="Arial"/>
              </a:rPr>
              <a:t>Employer escalation?</a:t>
            </a:r>
          </a:p>
          <a:p>
            <a:pPr>
              <a:spcBef>
                <a:spcPct val="20000"/>
              </a:spcBef>
              <a:defRPr/>
            </a:pPr>
            <a:endParaRPr lang="en-US" sz="788" b="1" dirty="0">
              <a:solidFill>
                <a:srgbClr val="792258"/>
              </a:solidFill>
              <a:latin typeface="Arial"/>
            </a:endParaRPr>
          </a:p>
        </p:txBody>
      </p:sp>
      <p:sp>
        <p:nvSpPr>
          <p:cNvPr id="209" name="Chevron 208"/>
          <p:cNvSpPr/>
          <p:nvPr/>
        </p:nvSpPr>
        <p:spPr>
          <a:xfrm rot="4920000">
            <a:off x="2384209" y="4380357"/>
            <a:ext cx="228600" cy="260498"/>
          </a:xfrm>
          <a:prstGeom prst="chevron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636466"/>
              </a:solidFill>
              <a:latin typeface="Arial"/>
            </a:endParaRPr>
          </a:p>
        </p:txBody>
      </p:sp>
      <p:sp>
        <p:nvSpPr>
          <p:cNvPr id="210" name="Text Box 162"/>
          <p:cNvSpPr txBox="1">
            <a:spLocks noChangeArrowheads="1"/>
          </p:cNvSpPr>
          <p:nvPr/>
        </p:nvSpPr>
        <p:spPr bwMode="auto">
          <a:xfrm>
            <a:off x="2396613" y="4641060"/>
            <a:ext cx="2042652" cy="213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Nursing &amp; Clinic Support</a:t>
            </a:r>
          </a:p>
        </p:txBody>
      </p:sp>
      <p:sp>
        <p:nvSpPr>
          <p:cNvPr id="211" name="Text Box 162"/>
          <p:cNvSpPr txBox="1">
            <a:spLocks noChangeArrowheads="1"/>
          </p:cNvSpPr>
          <p:nvPr/>
        </p:nvSpPr>
        <p:spPr bwMode="auto">
          <a:xfrm>
            <a:off x="1644447" y="3922074"/>
            <a:ext cx="898286" cy="334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Pharmacy </a:t>
            </a:r>
            <a:b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</a:b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Services</a:t>
            </a:r>
          </a:p>
        </p:txBody>
      </p:sp>
      <p:grpSp>
        <p:nvGrpSpPr>
          <p:cNvPr id="213" name="Group 212"/>
          <p:cNvGrpSpPr/>
          <p:nvPr/>
        </p:nvGrpSpPr>
        <p:grpSpPr>
          <a:xfrm>
            <a:off x="2555025" y="4819986"/>
            <a:ext cx="386542" cy="386542"/>
            <a:chOff x="6464531" y="4052459"/>
            <a:chExt cx="515389" cy="515389"/>
          </a:xfrm>
        </p:grpSpPr>
        <p:sp>
          <p:nvSpPr>
            <p:cNvPr id="215" name="Oval 214"/>
            <p:cNvSpPr/>
            <p:nvPr/>
          </p:nvSpPr>
          <p:spPr>
            <a:xfrm>
              <a:off x="6464531" y="4052459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16" name="Picture 215"/>
            <p:cNvPicPr>
              <a:picLocks noChangeAspect="1"/>
            </p:cNvPicPr>
            <p:nvPr/>
          </p:nvPicPr>
          <p:blipFill>
            <a:blip r:embed="rId13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8113" y="4166575"/>
              <a:ext cx="268225" cy="307849"/>
            </a:xfrm>
            <a:prstGeom prst="rect">
              <a:avLst/>
            </a:prstGeom>
          </p:spPr>
        </p:pic>
      </p:grpSp>
      <p:grpSp>
        <p:nvGrpSpPr>
          <p:cNvPr id="217" name="Group 216"/>
          <p:cNvGrpSpPr/>
          <p:nvPr/>
        </p:nvGrpSpPr>
        <p:grpSpPr>
          <a:xfrm>
            <a:off x="3517491" y="4974841"/>
            <a:ext cx="386542" cy="386542"/>
            <a:chOff x="6461067" y="4702235"/>
            <a:chExt cx="515389" cy="515389"/>
          </a:xfrm>
        </p:grpSpPr>
        <p:sp>
          <p:nvSpPr>
            <p:cNvPr id="218" name="Oval 217"/>
            <p:cNvSpPr/>
            <p:nvPr/>
          </p:nvSpPr>
          <p:spPr>
            <a:xfrm>
              <a:off x="6461067" y="4702235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14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30088" y="4815339"/>
              <a:ext cx="170688" cy="307849"/>
            </a:xfrm>
            <a:prstGeom prst="rect">
              <a:avLst/>
            </a:prstGeom>
          </p:spPr>
        </p:pic>
      </p:grpSp>
      <p:grpSp>
        <p:nvGrpSpPr>
          <p:cNvPr id="220" name="Group 219"/>
          <p:cNvGrpSpPr/>
          <p:nvPr/>
        </p:nvGrpSpPr>
        <p:grpSpPr>
          <a:xfrm>
            <a:off x="3021510" y="4967467"/>
            <a:ext cx="386542" cy="386542"/>
            <a:chOff x="6461067" y="5352011"/>
            <a:chExt cx="515389" cy="515389"/>
          </a:xfrm>
        </p:grpSpPr>
        <p:sp>
          <p:nvSpPr>
            <p:cNvPr id="221" name="Oval 220"/>
            <p:cNvSpPr/>
            <p:nvPr/>
          </p:nvSpPr>
          <p:spPr>
            <a:xfrm>
              <a:off x="6461067" y="5352011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22" name="Picture 221"/>
            <p:cNvPicPr>
              <a:picLocks noChangeAspect="1"/>
            </p:cNvPicPr>
            <p:nvPr/>
          </p:nvPicPr>
          <p:blipFill>
            <a:blip r:embed="rId15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3666" y="5472899"/>
              <a:ext cx="276930" cy="283638"/>
            </a:xfrm>
            <a:prstGeom prst="rect">
              <a:avLst/>
            </a:prstGeom>
          </p:spPr>
        </p:pic>
      </p:grpSp>
      <p:sp>
        <p:nvSpPr>
          <p:cNvPr id="224" name="TextBox 223"/>
          <p:cNvSpPr txBox="1"/>
          <p:nvPr/>
        </p:nvSpPr>
        <p:spPr>
          <a:xfrm>
            <a:off x="2628900" y="5408610"/>
            <a:ext cx="15153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Injection or infusion services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Assessment and education</a:t>
            </a:r>
          </a:p>
        </p:txBody>
      </p:sp>
      <p:sp>
        <p:nvSpPr>
          <p:cNvPr id="225" name="Text Box 162"/>
          <p:cNvSpPr txBox="1">
            <a:spLocks noChangeArrowheads="1"/>
          </p:cNvSpPr>
          <p:nvPr/>
        </p:nvSpPr>
        <p:spPr bwMode="auto">
          <a:xfrm>
            <a:off x="4395022" y="4644747"/>
            <a:ext cx="1113503" cy="3348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Compliance </a:t>
            </a:r>
            <a:b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</a:b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&amp; Insights</a:t>
            </a:r>
          </a:p>
        </p:txBody>
      </p:sp>
      <p:grpSp>
        <p:nvGrpSpPr>
          <p:cNvPr id="226" name="Group 225"/>
          <p:cNvGrpSpPr/>
          <p:nvPr/>
        </p:nvGrpSpPr>
        <p:grpSpPr>
          <a:xfrm>
            <a:off x="4520988" y="5010273"/>
            <a:ext cx="386542" cy="386542"/>
            <a:chOff x="7900554" y="4702235"/>
            <a:chExt cx="515389" cy="515389"/>
          </a:xfrm>
        </p:grpSpPr>
        <p:sp>
          <p:nvSpPr>
            <p:cNvPr id="227" name="Oval 226"/>
            <p:cNvSpPr/>
            <p:nvPr/>
          </p:nvSpPr>
          <p:spPr>
            <a:xfrm>
              <a:off x="7900554" y="4702235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228" name="Picture 227"/>
            <p:cNvPicPr>
              <a:picLocks noChangeAspect="1"/>
            </p:cNvPicPr>
            <p:nvPr/>
          </p:nvPicPr>
          <p:blipFill>
            <a:blip r:embed="rId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3657" y="4839790"/>
              <a:ext cx="271655" cy="268440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5003997" y="5006586"/>
            <a:ext cx="386542" cy="386542"/>
            <a:chOff x="5364301" y="5599121"/>
            <a:chExt cx="515389" cy="515389"/>
          </a:xfrm>
        </p:grpSpPr>
        <p:sp>
          <p:nvSpPr>
            <p:cNvPr id="230" name="Oval 229"/>
            <p:cNvSpPr/>
            <p:nvPr/>
          </p:nvSpPr>
          <p:spPr>
            <a:xfrm>
              <a:off x="5364301" y="5599121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16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1651" y="5741743"/>
              <a:ext cx="304801" cy="231648"/>
            </a:xfrm>
            <a:prstGeom prst="rect">
              <a:avLst/>
            </a:prstGeom>
          </p:spPr>
        </p:pic>
      </p:grpSp>
      <p:sp>
        <p:nvSpPr>
          <p:cNvPr id="232" name="Text Box 162"/>
          <p:cNvSpPr txBox="1">
            <a:spLocks noChangeArrowheads="1"/>
          </p:cNvSpPr>
          <p:nvPr/>
        </p:nvSpPr>
        <p:spPr bwMode="auto">
          <a:xfrm>
            <a:off x="6006279" y="4648431"/>
            <a:ext cx="1113503" cy="21358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788" b="1" dirty="0">
                <a:solidFill>
                  <a:srgbClr val="636466">
                    <a:lumMod val="75000"/>
                  </a:srgbClr>
                </a:solidFill>
                <a:latin typeface="Arial"/>
              </a:rPr>
              <a:t>Holistic Services</a:t>
            </a:r>
          </a:p>
        </p:txBody>
      </p:sp>
      <p:sp>
        <p:nvSpPr>
          <p:cNvPr id="239" name="TextBox 238"/>
          <p:cNvSpPr txBox="1"/>
          <p:nvPr/>
        </p:nvSpPr>
        <p:spPr>
          <a:xfrm>
            <a:off x="5862495" y="5412297"/>
            <a:ext cx="15153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Physiotherapy; Mental Health</a:t>
            </a:r>
          </a:p>
          <a:p>
            <a:pPr marL="86916" indent="-86916">
              <a:buFont typeface="Arial" panose="020B0604020202020204" pitchFamily="34" charset="0"/>
              <a:buChar char="•"/>
            </a:pPr>
            <a:r>
              <a:rPr lang="en-US" sz="750" dirty="0">
                <a:solidFill>
                  <a:srgbClr val="636466"/>
                </a:solidFill>
                <a:latin typeface="Arial"/>
              </a:rPr>
              <a:t>Dietician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907326" y="5010270"/>
            <a:ext cx="386542" cy="386542"/>
            <a:chOff x="6352433" y="5604034"/>
            <a:chExt cx="515389" cy="515389"/>
          </a:xfrm>
        </p:grpSpPr>
        <p:sp>
          <p:nvSpPr>
            <p:cNvPr id="241" name="Oval 240"/>
            <p:cNvSpPr/>
            <p:nvPr/>
          </p:nvSpPr>
          <p:spPr>
            <a:xfrm>
              <a:off x="6352433" y="5604034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880" y="5721096"/>
              <a:ext cx="225552" cy="292609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865971" y="5010270"/>
            <a:ext cx="386542" cy="386542"/>
            <a:chOff x="7630626" y="5604034"/>
            <a:chExt cx="515389" cy="515389"/>
          </a:xfrm>
        </p:grpSpPr>
        <p:sp>
          <p:nvSpPr>
            <p:cNvPr id="237" name="Oval 236"/>
            <p:cNvSpPr/>
            <p:nvPr/>
          </p:nvSpPr>
          <p:spPr>
            <a:xfrm>
              <a:off x="7630626" y="5604034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8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7454" y="5713474"/>
              <a:ext cx="256033" cy="307849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382961" y="5013957"/>
            <a:ext cx="386542" cy="386542"/>
            <a:chOff x="6986613" y="5608950"/>
            <a:chExt cx="515389" cy="515389"/>
          </a:xfrm>
        </p:grpSpPr>
        <p:sp>
          <p:nvSpPr>
            <p:cNvPr id="234" name="Oval 233"/>
            <p:cNvSpPr/>
            <p:nvPr/>
          </p:nvSpPr>
          <p:spPr>
            <a:xfrm>
              <a:off x="6986613" y="5608950"/>
              <a:ext cx="515389" cy="515389"/>
            </a:xfrm>
            <a:prstGeom prst="ellipse">
              <a:avLst/>
            </a:prstGeom>
            <a:solidFill>
              <a:schemeClr val="accent2"/>
            </a:solidFill>
            <a:ln w="1270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solidFill>
                  <a:prstClr val="white"/>
                </a:solidFill>
                <a:latin typeface="Arial"/>
              </a:endParaRPr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9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690" y="5713474"/>
              <a:ext cx="277369" cy="307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29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Patient Support Program (PSP) services</a:t>
            </a:r>
          </a:p>
        </p:txBody>
      </p:sp>
      <p:sp>
        <p:nvSpPr>
          <p:cNvPr id="7" name="Rectangle 6"/>
          <p:cNvSpPr/>
          <p:nvPr/>
        </p:nvSpPr>
        <p:spPr>
          <a:xfrm>
            <a:off x="1405239" y="3894366"/>
            <a:ext cx="6354331" cy="11348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8" name="Rectangle 7">
            <a:hlinkClick r:id="" action="ppaction://noaction" highlightClick="1"/>
          </p:cNvPr>
          <p:cNvSpPr/>
          <p:nvPr/>
        </p:nvSpPr>
        <p:spPr bwMode="auto">
          <a:xfrm>
            <a:off x="1489051" y="2218423"/>
            <a:ext cx="1449095" cy="1048229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715" tIns="5715" rIns="5715" bIns="5715" spcCol="1270" anchor="b"/>
          <a:lstStyle/>
          <a:p>
            <a:pPr algn="ctr">
              <a:defRPr/>
            </a:pPr>
            <a:r>
              <a:rPr lang="en-US" sz="788" b="1" dirty="0">
                <a:solidFill>
                  <a:prstClr val="white"/>
                </a:solidFill>
                <a:latin typeface="Arial"/>
                <a:cs typeface="Arial" pitchFamily="34" charset="0"/>
              </a:rPr>
              <a:t>Facilitate HCP enrollment</a:t>
            </a:r>
          </a:p>
          <a:p>
            <a:pPr marL="127397" indent="-127397" algn="ctr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Enrollment forms</a:t>
            </a:r>
          </a:p>
          <a:p>
            <a:pPr marL="127397" indent="-127397" algn="ctr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Medical directives</a:t>
            </a:r>
          </a:p>
          <a:p>
            <a:pPr marL="170260" indent="-85725">
              <a:defRPr/>
            </a:pPr>
            <a:endParaRPr lang="en-US" sz="788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9" name="Rectangle 8">
            <a:hlinkClick r:id="" action="ppaction://noaction" highlightClick="1"/>
          </p:cNvPr>
          <p:cNvSpPr/>
          <p:nvPr/>
        </p:nvSpPr>
        <p:spPr bwMode="auto">
          <a:xfrm>
            <a:off x="6196312" y="2221878"/>
            <a:ext cx="1463699" cy="1044775"/>
          </a:xfrm>
          <a:prstGeom prst="rect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5715" tIns="5715" rIns="5715" bIns="5715" spcCol="1270" anchor="b"/>
          <a:lstStyle/>
          <a:p>
            <a:pPr algn="ctr">
              <a:defRPr/>
            </a:pPr>
            <a:r>
              <a:rPr lang="en-US" sz="788" b="1" dirty="0">
                <a:solidFill>
                  <a:prstClr val="white"/>
                </a:solidFill>
                <a:latin typeface="Arial"/>
                <a:cs typeface="Arial" pitchFamily="34" charset="0"/>
              </a:rPr>
              <a:t>Business Intelligence</a:t>
            </a:r>
          </a:p>
          <a:p>
            <a:pPr marL="127397" indent="-127397" algn="ctr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Patient level data</a:t>
            </a:r>
          </a:p>
          <a:p>
            <a:pPr marL="127397" indent="-127397" algn="ctr">
              <a:buFont typeface="Wingdings" panose="05000000000000000000" pitchFamily="2" charset="2"/>
              <a:buChar char="§"/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Health outcomes metrics</a:t>
            </a:r>
          </a:p>
          <a:p>
            <a:pPr>
              <a:defRPr/>
            </a:pPr>
            <a:endParaRPr lang="en-US" sz="788" dirty="0">
              <a:solidFill>
                <a:prstClr val="white"/>
              </a:solidFill>
              <a:latin typeface="Arial"/>
              <a:cs typeface="Arial" pitchFamily="34" charset="0"/>
            </a:endParaRPr>
          </a:p>
        </p:txBody>
      </p:sp>
      <p:sp>
        <p:nvSpPr>
          <p:cNvPr id="10" name="Rectangle 9">
            <a:hlinkClick r:id="" action="ppaction://noaction" highlightClick="1"/>
          </p:cNvPr>
          <p:cNvSpPr/>
          <p:nvPr/>
        </p:nvSpPr>
        <p:spPr bwMode="auto">
          <a:xfrm>
            <a:off x="1495920" y="4032421"/>
            <a:ext cx="854533" cy="88106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784" tIns="63784" rIns="63784" bIns="63784" spcCol="1270" anchor="b"/>
          <a:lstStyle/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Reimbursement</a:t>
            </a:r>
          </a:p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&amp; Financial Assistance</a:t>
            </a:r>
          </a:p>
        </p:txBody>
      </p:sp>
      <p:sp>
        <p:nvSpPr>
          <p:cNvPr id="11" name="Rectangle 10">
            <a:hlinkClick r:id="" action="ppaction://noaction" highlightClick="1"/>
          </p:cNvPr>
          <p:cNvSpPr/>
          <p:nvPr/>
        </p:nvSpPr>
        <p:spPr bwMode="auto">
          <a:xfrm>
            <a:off x="3621224" y="4032421"/>
            <a:ext cx="854533" cy="88106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784" tIns="63784" rIns="63784" bIns="63784" spcCol="1270" anchor="b"/>
          <a:lstStyle/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Nursing and  Clinics</a:t>
            </a:r>
          </a:p>
        </p:txBody>
      </p:sp>
      <p:sp>
        <p:nvSpPr>
          <p:cNvPr id="12" name="Rectangle 11">
            <a:hlinkClick r:id="" action="ppaction://noaction" highlightClick="1"/>
          </p:cNvPr>
          <p:cNvSpPr/>
          <p:nvPr/>
        </p:nvSpPr>
        <p:spPr bwMode="auto">
          <a:xfrm>
            <a:off x="2558572" y="4032421"/>
            <a:ext cx="854533" cy="88106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784" tIns="63784" rIns="63784" bIns="63784" spcCol="1270" anchor="b"/>
          <a:lstStyle/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Specialty Pharmacy &amp; Distribution </a:t>
            </a:r>
          </a:p>
        </p:txBody>
      </p:sp>
      <p:sp>
        <p:nvSpPr>
          <p:cNvPr id="13" name="Rectangle 12">
            <a:hlinkClick r:id="" action="ppaction://noaction" highlightClick="1"/>
          </p:cNvPr>
          <p:cNvSpPr/>
          <p:nvPr/>
        </p:nvSpPr>
        <p:spPr bwMode="auto">
          <a:xfrm>
            <a:off x="6809178" y="4032421"/>
            <a:ext cx="854533" cy="88106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784" tIns="63784" rIns="63784" bIns="63784" spcCol="1270" anchor="b"/>
          <a:lstStyle/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Patient Database and Web Portal</a:t>
            </a:r>
          </a:p>
        </p:txBody>
      </p:sp>
      <p:sp>
        <p:nvSpPr>
          <p:cNvPr id="14" name="Rectangle 13">
            <a:hlinkClick r:id="" action="ppaction://noaction" highlightClick="1"/>
          </p:cNvPr>
          <p:cNvSpPr/>
          <p:nvPr/>
        </p:nvSpPr>
        <p:spPr bwMode="auto">
          <a:xfrm>
            <a:off x="5746527" y="4032421"/>
            <a:ext cx="854533" cy="88106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784" tIns="63784" rIns="63784" bIns="63784" spcCol="1270" anchor="b"/>
          <a:lstStyle/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Education &amp; Adherence</a:t>
            </a:r>
          </a:p>
        </p:txBody>
      </p:sp>
      <p:sp>
        <p:nvSpPr>
          <p:cNvPr id="16" name="Rectangle 15">
            <a:hlinkClick r:id="" action="ppaction://noaction" highlightClick="1"/>
          </p:cNvPr>
          <p:cNvSpPr/>
          <p:nvPr/>
        </p:nvSpPr>
        <p:spPr bwMode="auto">
          <a:xfrm>
            <a:off x="4683876" y="4032421"/>
            <a:ext cx="854533" cy="881063"/>
          </a:xfrm>
          <a:prstGeom prst="rect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3784" tIns="63784" rIns="63784" bIns="63784" spcCol="1270" anchor="b"/>
          <a:lstStyle/>
          <a:p>
            <a:pPr algn="ctr">
              <a:defRPr/>
            </a:pPr>
            <a:r>
              <a:rPr lang="en-US" sz="788" dirty="0">
                <a:solidFill>
                  <a:prstClr val="white"/>
                </a:solidFill>
                <a:latin typeface="Arial"/>
                <a:cs typeface="Arial" pitchFamily="34" charset="0"/>
              </a:rPr>
              <a:t>AE Reporting &amp; Medical Info</a:t>
            </a:r>
          </a:p>
        </p:txBody>
      </p:sp>
      <p:pic>
        <p:nvPicPr>
          <p:cNvPr id="17" name="Picture 2" descr="C:\Users\Myamamura\AppData\Local\Microsoft\Windows\Temporary Internet Files\Content.Outlook\8D4D9QM3\practices1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360" y="1967013"/>
            <a:ext cx="1654087" cy="129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eft-Right Arrow 17"/>
          <p:cNvSpPr/>
          <p:nvPr/>
        </p:nvSpPr>
        <p:spPr>
          <a:xfrm>
            <a:off x="3036113" y="2628481"/>
            <a:ext cx="585110" cy="18819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9" name="Left-Right Arrow 18"/>
          <p:cNvSpPr/>
          <p:nvPr/>
        </p:nvSpPr>
        <p:spPr>
          <a:xfrm>
            <a:off x="5520595" y="2650165"/>
            <a:ext cx="585110" cy="188198"/>
          </a:xfrm>
          <a:prstGeom prst="leftRight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4385098" y="3404507"/>
            <a:ext cx="352950" cy="29391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Down Arrow 20"/>
          <p:cNvSpPr/>
          <p:nvPr/>
        </p:nvSpPr>
        <p:spPr>
          <a:xfrm flipV="1">
            <a:off x="7037129" y="3404507"/>
            <a:ext cx="352950" cy="293915"/>
          </a:xfrm>
          <a:prstGeom prst="downArrow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23" name="Picture 22" descr="MedicalChart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582" y="4138495"/>
            <a:ext cx="172922" cy="241946"/>
          </a:xfrm>
          <a:prstGeom prst="rect">
            <a:avLst/>
          </a:prstGeom>
        </p:spPr>
      </p:pic>
      <p:pic>
        <p:nvPicPr>
          <p:cNvPr id="24" name="Picture 23" descr="Pestle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421" y="4160356"/>
            <a:ext cx="210416" cy="232429"/>
          </a:xfrm>
          <a:prstGeom prst="rect">
            <a:avLst/>
          </a:prstGeom>
        </p:spPr>
      </p:pic>
      <p:pic>
        <p:nvPicPr>
          <p:cNvPr id="25" name="Picture 24" descr="Box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113" y="4181127"/>
            <a:ext cx="224390" cy="211658"/>
          </a:xfrm>
          <a:prstGeom prst="rect">
            <a:avLst/>
          </a:prstGeom>
        </p:spPr>
      </p:pic>
      <p:pic>
        <p:nvPicPr>
          <p:cNvPr id="26" name="Picture 25" descr="HeartIco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586" y="4180701"/>
            <a:ext cx="267806" cy="238871"/>
          </a:xfrm>
          <a:prstGeom prst="rect">
            <a:avLst/>
          </a:prstGeom>
        </p:spPr>
      </p:pic>
      <p:pic>
        <p:nvPicPr>
          <p:cNvPr id="27" name="Picture 26" descr="CheckMark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7819" y="4172699"/>
            <a:ext cx="206643" cy="207742"/>
          </a:xfrm>
          <a:prstGeom prst="rect">
            <a:avLst/>
          </a:prstGeom>
        </p:spPr>
      </p:pic>
      <p:pic>
        <p:nvPicPr>
          <p:cNvPr id="28" name="Picture 27" descr="MonitorDisplay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7" y="4180702"/>
            <a:ext cx="266714" cy="242531"/>
          </a:xfrm>
          <a:prstGeom prst="rect">
            <a:avLst/>
          </a:prstGeom>
        </p:spPr>
      </p:pic>
      <p:pic>
        <p:nvPicPr>
          <p:cNvPr id="29" name="Picture 28" descr="LightBulb1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886" y="4187035"/>
            <a:ext cx="135812" cy="266773"/>
          </a:xfrm>
          <a:prstGeom prst="rect">
            <a:avLst/>
          </a:prstGeom>
        </p:spPr>
      </p:pic>
      <p:pic>
        <p:nvPicPr>
          <p:cNvPr id="30" name="Picture 29" descr="Doctor1.pn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877" y="2349769"/>
            <a:ext cx="203717" cy="283920"/>
          </a:xfrm>
          <a:prstGeom prst="rect">
            <a:avLst/>
          </a:prstGeom>
        </p:spPr>
      </p:pic>
      <p:pic>
        <p:nvPicPr>
          <p:cNvPr id="31" name="Picture 30" descr="ChartUp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959" y="2395528"/>
            <a:ext cx="232952" cy="23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theme/theme1.xml><?xml version="1.0" encoding="utf-8"?>
<a:theme xmlns:a="http://schemas.openxmlformats.org/drawingml/2006/main" name="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10.xml><?xml version="1.0" encoding="utf-8"?>
<a:theme xmlns:a="http://schemas.openxmlformats.org/drawingml/2006/main" name="7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23_AB_PPT_16-9_Template" id="{473EA621-7291-CB48-8FD9-1142531C6066}" vid="{ADBED03F-530D-E549-BE04-50DB3E9E0ADA}"/>
    </a:ext>
  </a:extLst>
</a:theme>
</file>

<file path=ppt/theme/theme11.xml><?xml version="1.0" encoding="utf-8"?>
<a:theme xmlns:a="http://schemas.openxmlformats.org/drawingml/2006/main" name="59_Innomar_PPT template_EN_1.0">
  <a:themeElements>
    <a:clrScheme name="AmerisourceBergen">
      <a:dk1>
        <a:srgbClr val="636466"/>
      </a:dk1>
      <a:lt1>
        <a:sysClr val="window" lastClr="FFFFFF"/>
      </a:lt1>
      <a:dk2>
        <a:srgbClr val="002B5C"/>
      </a:dk2>
      <a:lt2>
        <a:srgbClr val="636466"/>
      </a:lt2>
      <a:accent1>
        <a:srgbClr val="00539B"/>
      </a:accent1>
      <a:accent2>
        <a:srgbClr val="007DA4"/>
      </a:accent2>
      <a:accent3>
        <a:srgbClr val="792258"/>
      </a:accent3>
      <a:accent4>
        <a:srgbClr val="00746D"/>
      </a:accent4>
      <a:accent5>
        <a:srgbClr val="FFCE51"/>
      </a:accent5>
      <a:accent6>
        <a:srgbClr val="78A13F"/>
      </a:accent6>
      <a:hlink>
        <a:srgbClr val="00338E"/>
      </a:hlink>
      <a:folHlink>
        <a:srgbClr val="0074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sie Medical V1.0" id="{40FDB4C3-D29E-4C0F-A5DD-7534FC08BD45}" vid="{765AAD56-ECD6-47E1-A24E-C3967ACC9C4B}"/>
    </a:ext>
  </a:extLst>
</a:theme>
</file>

<file path=ppt/theme/theme12.xml><?xml version="1.0" encoding="utf-8"?>
<a:theme xmlns:a="http://schemas.openxmlformats.org/drawingml/2006/main" name="Innomar_PPT template_EN_1.0">
  <a:themeElements>
    <a:clrScheme name="AmerisourceBergen">
      <a:dk1>
        <a:srgbClr val="636466"/>
      </a:dk1>
      <a:lt1>
        <a:sysClr val="window" lastClr="FFFFFF"/>
      </a:lt1>
      <a:dk2>
        <a:srgbClr val="002B5C"/>
      </a:dk2>
      <a:lt2>
        <a:srgbClr val="636466"/>
      </a:lt2>
      <a:accent1>
        <a:srgbClr val="00539B"/>
      </a:accent1>
      <a:accent2>
        <a:srgbClr val="007DA4"/>
      </a:accent2>
      <a:accent3>
        <a:srgbClr val="792258"/>
      </a:accent3>
      <a:accent4>
        <a:srgbClr val="00746D"/>
      </a:accent4>
      <a:accent5>
        <a:srgbClr val="FFCE51"/>
      </a:accent5>
      <a:accent6>
        <a:srgbClr val="78A13F"/>
      </a:accent6>
      <a:hlink>
        <a:srgbClr val="00338E"/>
      </a:hlink>
      <a:folHlink>
        <a:srgbClr val="0074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sie Medical V1.0" id="{40FDB4C3-D29E-4C0F-A5DD-7534FC08BD45}" vid="{765AAD56-ECD6-47E1-A24E-C3967ACC9C4B}"/>
    </a:ext>
  </a:extLst>
</a:theme>
</file>

<file path=ppt/theme/theme13.xml><?xml version="1.0" encoding="utf-8"?>
<a:theme xmlns:a="http://schemas.openxmlformats.org/drawingml/2006/main" name="27_Innomar_PPT template_EN_1.0">
  <a:themeElements>
    <a:clrScheme name="AmerisourceBergen">
      <a:dk1>
        <a:srgbClr val="636466"/>
      </a:dk1>
      <a:lt1>
        <a:sysClr val="window" lastClr="FFFFFF"/>
      </a:lt1>
      <a:dk2>
        <a:srgbClr val="002B5C"/>
      </a:dk2>
      <a:lt2>
        <a:srgbClr val="636466"/>
      </a:lt2>
      <a:accent1>
        <a:srgbClr val="00539B"/>
      </a:accent1>
      <a:accent2>
        <a:srgbClr val="007DA4"/>
      </a:accent2>
      <a:accent3>
        <a:srgbClr val="792258"/>
      </a:accent3>
      <a:accent4>
        <a:srgbClr val="00746D"/>
      </a:accent4>
      <a:accent5>
        <a:srgbClr val="FFCE51"/>
      </a:accent5>
      <a:accent6>
        <a:srgbClr val="78A13F"/>
      </a:accent6>
      <a:hlink>
        <a:srgbClr val="00338E"/>
      </a:hlink>
      <a:folHlink>
        <a:srgbClr val="00746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sie Medical V1.0" id="{40FDB4C3-D29E-4C0F-A5DD-7534FC08BD45}" vid="{765AAD56-ECD6-47E1-A24E-C3967ACC9C4B}"/>
    </a:ext>
  </a:extLst>
</a:theme>
</file>

<file path=ppt/theme/theme14.xml><?xml version="1.0" encoding="utf-8"?>
<a:theme xmlns:a="http://schemas.openxmlformats.org/drawingml/2006/main" name="Tex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Clarity">
  <a:themeElements>
    <a:clrScheme name="CORD">
      <a:dk1>
        <a:sysClr val="windowText" lastClr="000000"/>
      </a:dk1>
      <a:lt1>
        <a:sysClr val="window" lastClr="FFFFFF"/>
      </a:lt1>
      <a:dk2>
        <a:srgbClr val="06A3D4"/>
      </a:dk2>
      <a:lt2>
        <a:srgbClr val="EEECE1"/>
      </a:lt2>
      <a:accent1>
        <a:srgbClr val="808080"/>
      </a:accent1>
      <a:accent2>
        <a:srgbClr val="CCB400"/>
      </a:accent2>
      <a:accent3>
        <a:srgbClr val="06A3D4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merisourceberger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_PPT_16-9" id="{AC5896AD-4799-43C5-8E0E-EA9CBAE38956}" vid="{4985ED50-6566-4FF6-82E2-02B12C2DB324}"/>
    </a:ext>
  </a:extLst>
</a:theme>
</file>

<file path=ppt/theme/theme3.xml><?xml version="1.0" encoding="utf-8"?>
<a:theme xmlns:a="http://schemas.openxmlformats.org/drawingml/2006/main" name="1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4.xml><?xml version="1.0" encoding="utf-8"?>
<a:theme xmlns:a="http://schemas.openxmlformats.org/drawingml/2006/main" name="2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5.xml><?xml version="1.0" encoding="utf-8"?>
<a:theme xmlns:a="http://schemas.openxmlformats.org/drawingml/2006/main" name="6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6.xml><?xml version="1.0" encoding="utf-8"?>
<a:theme xmlns:a="http://schemas.openxmlformats.org/drawingml/2006/main" name="3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7.xml><?xml version="1.0" encoding="utf-8"?>
<a:theme xmlns:a="http://schemas.openxmlformats.org/drawingml/2006/main" name="4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8.xml><?xml version="1.0" encoding="utf-8"?>
<a:theme xmlns:a="http://schemas.openxmlformats.org/drawingml/2006/main" name="5_AmerisourceBergen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custClrLst>
    <a:custClr name="Pine | 13 82 87">
      <a:srgbClr val="0D5257"/>
    </a:custClr>
    <a:custClr name="Teal | 39 153 137">
      <a:srgbClr val="279989"/>
    </a:custClr>
    <a:custClr name="Eggshell | 141 185 202">
      <a:srgbClr val="8DB9CA"/>
    </a:custClr>
    <a:custClr name="Mushroom | 121 110 101">
      <a:srgbClr val="796E65"/>
    </a:custClr>
    <a:custClr name="Cream | 245 225 164">
      <a:srgbClr val="F5E1A4"/>
    </a:custClr>
    <a:custClr name="Clementine | 255 164 0">
      <a:srgbClr val="FFA400"/>
    </a:custClr>
    <a:custClr name="Marshmallow | 241 189 200">
      <a:srgbClr val="F1BDC8"/>
    </a:custClr>
    <a:custClr name="Grape | 137 59 103">
      <a:srgbClr val="893B67"/>
    </a:custClr>
    <a:custClr name="Plum | 103 33 70">
      <a:srgbClr val="672146"/>
    </a:custClr>
  </a:custClrLst>
  <a:extLst>
    <a:ext uri="{05A4C25C-085E-4340-85A3-A5531E510DB2}">
      <thm15:themeFamily xmlns:thm15="http://schemas.microsoft.com/office/thememl/2012/main" name="201218_AB-AB-PPT-16-9-Template.pptx" id="{D29CEDE4-950A-466A-87A5-006B37CFFBBA}" vid="{2BDC2AB1-9B33-4022-B2F4-884637503BF9}"/>
    </a:ext>
  </a:extLst>
</a:theme>
</file>

<file path=ppt/theme/theme9.xml><?xml version="1.0" encoding="utf-8"?>
<a:theme xmlns:a="http://schemas.openxmlformats.org/drawingml/2006/main" name="1_Amerisourceberger PPT Master">
  <a:themeElements>
    <a:clrScheme name="AB">
      <a:dk1>
        <a:srgbClr val="3C289B"/>
      </a:dk1>
      <a:lt1>
        <a:sysClr val="window" lastClr="FFFFFF"/>
      </a:lt1>
      <a:dk2>
        <a:srgbClr val="464646"/>
      </a:dk2>
      <a:lt2>
        <a:srgbClr val="E6E6E6"/>
      </a:lt2>
      <a:accent1>
        <a:srgbClr val="3C289B"/>
      </a:accent1>
      <a:accent2>
        <a:srgbClr val="00B4E6"/>
      </a:accent2>
      <a:accent3>
        <a:srgbClr val="E6008C"/>
      </a:accent3>
      <a:accent4>
        <a:srgbClr val="00DC8C"/>
      </a:accent4>
      <a:accent5>
        <a:srgbClr val="F03200"/>
      </a:accent5>
      <a:accent6>
        <a:srgbClr val="FAEB1E"/>
      </a:accent6>
      <a:hlink>
        <a:srgbClr val="3C289B"/>
      </a:hlink>
      <a:folHlink>
        <a:srgbClr val="E6E6E6"/>
      </a:folHlink>
    </a:clrScheme>
    <a:fontScheme name="AB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00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B_PPT_16-9" id="{AC5896AD-4799-43C5-8E0E-EA9CBAE38956}" vid="{4985ED50-6566-4FF6-82E2-02B12C2DB32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10358</TotalTime>
  <Words>2410</Words>
  <Application>Microsoft Office PowerPoint</Application>
  <PresentationFormat>On-screen Show (4:3)</PresentationFormat>
  <Paragraphs>424</Paragraphs>
  <Slides>45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45</vt:i4>
      </vt:variant>
    </vt:vector>
  </HeadingPairs>
  <TitlesOfParts>
    <vt:vector size="68" baseType="lpstr">
      <vt:lpstr>ＭＳ Ｐゴシック</vt:lpstr>
      <vt:lpstr>Arial</vt:lpstr>
      <vt:lpstr>Calibri</vt:lpstr>
      <vt:lpstr>Century Gothic</vt:lpstr>
      <vt:lpstr>MdFago</vt:lpstr>
      <vt:lpstr>Proxima Nova</vt:lpstr>
      <vt:lpstr>Symbol</vt:lpstr>
      <vt:lpstr>Wingdings</vt:lpstr>
      <vt:lpstr>AmerisourceBergen PPT Master</vt:lpstr>
      <vt:lpstr>Amerisourceberger PPT Master</vt:lpstr>
      <vt:lpstr>1_AmerisourceBergen PPT Master</vt:lpstr>
      <vt:lpstr>2_AmerisourceBergen PPT Master</vt:lpstr>
      <vt:lpstr>6_AmerisourceBergen PPT Master</vt:lpstr>
      <vt:lpstr>3_AmerisourceBergen PPT Master</vt:lpstr>
      <vt:lpstr>4_AmerisourceBergen PPT Master</vt:lpstr>
      <vt:lpstr>5_AmerisourceBergen PPT Master</vt:lpstr>
      <vt:lpstr>1_Amerisourceberger PPT Master</vt:lpstr>
      <vt:lpstr>7_AmerisourceBergen PPT Master</vt:lpstr>
      <vt:lpstr>59_Innomar_PPT template_EN_1.0</vt:lpstr>
      <vt:lpstr>Innomar_PPT template_EN_1.0</vt:lpstr>
      <vt:lpstr>27_Innomar_PPT template_EN_1.0</vt:lpstr>
      <vt:lpstr>Text Slide</vt:lpstr>
      <vt:lpstr>Clarity</vt:lpstr>
      <vt:lpstr>Patient Support Programs (PSP) and Rare Disease: Utilization of RWE in Strategy</vt:lpstr>
      <vt:lpstr>Agenda</vt:lpstr>
      <vt:lpstr>Patient Support Programs and Real-World Evidence</vt:lpstr>
      <vt:lpstr>Navigating a complex  DRD ecosystem</vt:lpstr>
      <vt:lpstr>Why rare disesase drugs are different </vt:lpstr>
      <vt:lpstr>Support service gaps in Canadian healthcare system</vt:lpstr>
      <vt:lpstr>Challenges in maintaining access to therapy</vt:lpstr>
      <vt:lpstr>The patient journey in rare disease</vt:lpstr>
      <vt:lpstr>Integrated Patient Support Program (PSP) services</vt:lpstr>
      <vt:lpstr>Real world data collection through PSP </vt:lpstr>
      <vt:lpstr>PSP RWE: Opportunities and challenges</vt:lpstr>
      <vt:lpstr>RWE throughout the product life cycle </vt:lpstr>
      <vt:lpstr>The PSP is one source of data to link to RWE</vt:lpstr>
      <vt:lpstr>RWE - DRD  Case study</vt:lpstr>
      <vt:lpstr>Prospective data collection to supplement existing PSP data for DRD  Opportunity </vt:lpstr>
      <vt:lpstr>PowerPoint Presentation</vt:lpstr>
      <vt:lpstr>InnomarConsulting select RWE publications (1/2)</vt:lpstr>
      <vt:lpstr>InnomarConsulting select RWE publications (2/2)</vt:lpstr>
      <vt:lpstr>PowerPoint Presentation</vt:lpstr>
      <vt:lpstr>Patient Support Programs (PSP) and Rare Disease: Utilization of RWE in Strategy</vt:lpstr>
      <vt:lpstr>Agenda</vt:lpstr>
      <vt:lpstr>PowerPoint Presentation</vt:lpstr>
      <vt:lpstr>PowerPoint Presentation</vt:lpstr>
      <vt:lpstr>PowerPoint Presentation</vt:lpstr>
      <vt:lpstr>PowerPoint Presentation</vt:lpstr>
      <vt:lpstr>The Role of RWE at GSC/HBM+</vt:lpstr>
      <vt:lpstr>RWE and Product Listing Agreements</vt:lpstr>
      <vt:lpstr>Outcome-Based PLAs – Repatha Example</vt:lpstr>
      <vt:lpstr>PowerPoint Presentation</vt:lpstr>
      <vt:lpstr>Outcome-Based Agreements </vt:lpstr>
      <vt:lpstr>RWE and PLAs - Challenges</vt:lpstr>
      <vt:lpstr>PLAs and RWE - Opportunities</vt:lpstr>
      <vt:lpstr>Rare Diseases and RWE</vt:lpstr>
      <vt:lpstr>PowerPoint Presentation</vt:lpstr>
      <vt:lpstr>PowerPoint Presentation</vt:lpstr>
      <vt:lpstr>PowerPoint Presentation</vt:lpstr>
      <vt:lpstr>Real-world data (RWD) / real-world evidence (RWE) for Rare Disease Drugs</vt:lpstr>
      <vt:lpstr>Rare Disease Strategy - Five-point Action Plan</vt:lpstr>
      <vt:lpstr>12-Steps to a National Rare Disease Framework </vt:lpstr>
      <vt:lpstr>12-Steps to a National Rare Disease Framework </vt:lpstr>
      <vt:lpstr>12-Steps to a National Rare Disease Framework</vt:lpstr>
      <vt:lpstr>What are Real-World Data </vt:lpstr>
      <vt:lpstr>What is Real-World Evidence?</vt:lpstr>
      <vt:lpstr>RWE and Managed Access to Therapy</vt:lpstr>
      <vt:lpstr>Panel Session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Eli Lilly Canada Inc. –  LillyPlus™ Oncology PSPs Proposal</dc:title>
  <dc:creator>Lucic, Dejana</dc:creator>
  <cp:lastModifiedBy>Kee, Peggy</cp:lastModifiedBy>
  <cp:revision>306</cp:revision>
  <dcterms:created xsi:type="dcterms:W3CDTF">2021-03-17T16:17:08Z</dcterms:created>
  <dcterms:modified xsi:type="dcterms:W3CDTF">2021-10-26T12:54:30Z</dcterms:modified>
</cp:coreProperties>
</file>